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 id="2147483662" r:id="rId5"/>
    <p:sldMasterId id="2147483741" r:id="rId6"/>
    <p:sldMasterId id="2147483784" r:id="rId7"/>
  </p:sldMasterIdLst>
  <p:notesMasterIdLst>
    <p:notesMasterId r:id="rId94"/>
  </p:notesMasterIdLst>
  <p:sldIdLst>
    <p:sldId id="256" r:id="rId8"/>
    <p:sldId id="1187" r:id="rId9"/>
    <p:sldId id="1113" r:id="rId10"/>
    <p:sldId id="1108" r:id="rId11"/>
    <p:sldId id="1043" r:id="rId12"/>
    <p:sldId id="1051" r:id="rId13"/>
    <p:sldId id="1186" r:id="rId14"/>
    <p:sldId id="1044" r:id="rId15"/>
    <p:sldId id="1109" r:id="rId16"/>
    <p:sldId id="1110" r:id="rId17"/>
    <p:sldId id="1045" r:id="rId18"/>
    <p:sldId id="1111" r:id="rId19"/>
    <p:sldId id="1046" r:id="rId20"/>
    <p:sldId id="586" r:id="rId21"/>
    <p:sldId id="1191" r:id="rId22"/>
    <p:sldId id="1154" r:id="rId23"/>
    <p:sldId id="1155" r:id="rId24"/>
    <p:sldId id="334" r:id="rId25"/>
    <p:sldId id="282" r:id="rId26"/>
    <p:sldId id="1158" r:id="rId27"/>
    <p:sldId id="1157" r:id="rId28"/>
    <p:sldId id="1159" r:id="rId29"/>
    <p:sldId id="1160" r:id="rId30"/>
    <p:sldId id="1163" r:id="rId31"/>
    <p:sldId id="1162" r:id="rId32"/>
    <p:sldId id="1171" r:id="rId33"/>
    <p:sldId id="1164" r:id="rId34"/>
    <p:sldId id="268" r:id="rId35"/>
    <p:sldId id="264" r:id="rId36"/>
    <p:sldId id="267" r:id="rId37"/>
    <p:sldId id="317" r:id="rId38"/>
    <p:sldId id="265" r:id="rId39"/>
    <p:sldId id="1149" r:id="rId40"/>
    <p:sldId id="1150" r:id="rId41"/>
    <p:sldId id="1151" r:id="rId42"/>
    <p:sldId id="378" r:id="rId43"/>
    <p:sldId id="289" r:id="rId44"/>
    <p:sldId id="346" r:id="rId45"/>
    <p:sldId id="1189" r:id="rId46"/>
    <p:sldId id="1188" r:id="rId47"/>
    <p:sldId id="305" r:id="rId48"/>
    <p:sldId id="348" r:id="rId49"/>
    <p:sldId id="276" r:id="rId50"/>
    <p:sldId id="370" r:id="rId51"/>
    <p:sldId id="1183" r:id="rId52"/>
    <p:sldId id="373" r:id="rId53"/>
    <p:sldId id="1182" r:id="rId54"/>
    <p:sldId id="1173" r:id="rId55"/>
    <p:sldId id="350" r:id="rId56"/>
    <p:sldId id="377" r:id="rId57"/>
    <p:sldId id="1181" r:id="rId58"/>
    <p:sldId id="358" r:id="rId59"/>
    <p:sldId id="359" r:id="rId60"/>
    <p:sldId id="360" r:id="rId61"/>
    <p:sldId id="364" r:id="rId62"/>
    <p:sldId id="365" r:id="rId63"/>
    <p:sldId id="366" r:id="rId64"/>
    <p:sldId id="367" r:id="rId65"/>
    <p:sldId id="368" r:id="rId66"/>
    <p:sldId id="369" r:id="rId67"/>
    <p:sldId id="262" r:id="rId68"/>
    <p:sldId id="1172" r:id="rId69"/>
    <p:sldId id="1175" r:id="rId70"/>
    <p:sldId id="1072" r:id="rId71"/>
    <p:sldId id="1073" r:id="rId72"/>
    <p:sldId id="1074" r:id="rId73"/>
    <p:sldId id="1075" r:id="rId74"/>
    <p:sldId id="1076" r:id="rId75"/>
    <p:sldId id="1077" r:id="rId76"/>
    <p:sldId id="1078" r:id="rId77"/>
    <p:sldId id="1202" r:id="rId78"/>
    <p:sldId id="1203" r:id="rId79"/>
    <p:sldId id="1204" r:id="rId80"/>
    <p:sldId id="1205" r:id="rId81"/>
    <p:sldId id="1079" r:id="rId82"/>
    <p:sldId id="1177" r:id="rId83"/>
    <p:sldId id="1178" r:id="rId84"/>
    <p:sldId id="1176" r:id="rId85"/>
    <p:sldId id="1179" r:id="rId86"/>
    <p:sldId id="1180" r:id="rId87"/>
    <p:sldId id="530" r:id="rId88"/>
    <p:sldId id="598" r:id="rId89"/>
    <p:sldId id="531" r:id="rId90"/>
    <p:sldId id="532" r:id="rId91"/>
    <p:sldId id="1185" r:id="rId92"/>
    <p:sldId id="1208" r:id="rId93"/>
  </p:sldIdLst>
  <p:sldSz cx="9144000" cy="5143500" type="screen16x9"/>
  <p:notesSz cx="6858000" cy="16097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9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43F69C-3E06-4FFE-96AC-08D7AB357D7E}" v="97" dt="2020-06-16T08:36:01.326"/>
    <p1510:client id="{A0DFEEF4-F4CA-064B-8196-44541ED7193A}" v="4006" dt="2020-06-16T14:08:52.090"/>
  </p1510:revLst>
</p1510:revInfo>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4859"/>
  </p:normalViewPr>
  <p:slideViewPr>
    <p:cSldViewPr snapToGrid="0" snapToObjects="1">
      <p:cViewPr varScale="1">
        <p:scale>
          <a:sx n="121" d="100"/>
          <a:sy n="121" d="100"/>
        </p:scale>
        <p:origin x="896" y="168"/>
      </p:cViewPr>
      <p:guideLst>
        <p:guide orient="horz" pos="1597"/>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53108-1E49-4141-817E-689663698FCD}" type="doc">
      <dgm:prSet loTypeId="urn:microsoft.com/office/officeart/2005/8/layout/hierarchy1" loCatId="hierarchy" qsTypeId="urn:microsoft.com/office/officeart/2005/8/quickstyle/simple2" qsCatId="simple" csTypeId="urn:microsoft.com/office/officeart/2005/8/colors/accent0_3" csCatId="mainScheme" phldr="1"/>
      <dgm:spPr/>
    </dgm:pt>
    <dgm:pt modelId="{1C5061DA-7F13-6E4D-8C18-650FA485E633}">
      <dgm:prSet phldrT="[Texte]"/>
      <dgm:spPr/>
      <dgm:t>
        <a:bodyPr/>
        <a:lstStyle/>
        <a:p>
          <a:pPr rtl="0"/>
          <a:r>
            <a:rPr lang="fr-FR" dirty="0" err="1"/>
            <a:t>Legal</a:t>
          </a:r>
          <a:r>
            <a:rPr lang="fr-FR" dirty="0"/>
            <a:t> Transplant (Watson)</a:t>
          </a:r>
        </a:p>
      </dgm:t>
    </dgm:pt>
    <dgm:pt modelId="{90FA94C6-F780-3C4D-9EA7-8DD8F7FFF599}" type="parTrans" cxnId="{B144853A-E3D3-DD47-95F7-36750220A104}">
      <dgm:prSet/>
      <dgm:spPr/>
      <dgm:t>
        <a:bodyPr/>
        <a:lstStyle/>
        <a:p>
          <a:endParaRPr lang="fr-FR"/>
        </a:p>
      </dgm:t>
    </dgm:pt>
    <dgm:pt modelId="{3BAE9612-8612-8746-82E3-3D3D3CBED95C}" type="sibTrans" cxnId="{B144853A-E3D3-DD47-95F7-36750220A104}">
      <dgm:prSet/>
      <dgm:spPr/>
      <dgm:t>
        <a:bodyPr/>
        <a:lstStyle/>
        <a:p>
          <a:endParaRPr lang="fr-FR"/>
        </a:p>
      </dgm:t>
    </dgm:pt>
    <dgm:pt modelId="{147AC21D-8DEC-4749-BE06-9EA87CCDC46C}">
      <dgm:prSet phldrT="[Texte]"/>
      <dgm:spPr/>
      <dgm:t>
        <a:bodyPr/>
        <a:lstStyle/>
        <a:p>
          <a:pPr rtl="0"/>
          <a:r>
            <a:rPr lang="fr-FR" dirty="0"/>
            <a:t>Law « Plug-and-Play »</a:t>
          </a:r>
        </a:p>
      </dgm:t>
    </dgm:pt>
    <dgm:pt modelId="{4C950B65-DCB7-3A44-9AA0-D489C3EBF3BB}" type="parTrans" cxnId="{DD7EB982-9B16-0A44-8AC3-0AAFF7A2A54C}">
      <dgm:prSet/>
      <dgm:spPr/>
      <dgm:t>
        <a:bodyPr/>
        <a:lstStyle/>
        <a:p>
          <a:endParaRPr lang="fr-FR"/>
        </a:p>
      </dgm:t>
    </dgm:pt>
    <dgm:pt modelId="{1934C0B6-4728-3545-987E-0F83BF2F7737}" type="sibTrans" cxnId="{DD7EB982-9B16-0A44-8AC3-0AAFF7A2A54C}">
      <dgm:prSet/>
      <dgm:spPr/>
      <dgm:t>
        <a:bodyPr/>
        <a:lstStyle/>
        <a:p>
          <a:endParaRPr lang="fr-FR"/>
        </a:p>
      </dgm:t>
    </dgm:pt>
    <dgm:pt modelId="{EB20944A-60B1-8742-BB65-DF32EA4A0098}" type="pres">
      <dgm:prSet presAssocID="{87153108-1E49-4141-817E-689663698FCD}" presName="hierChild1" presStyleCnt="0">
        <dgm:presLayoutVars>
          <dgm:chPref val="1"/>
          <dgm:dir/>
          <dgm:animOne val="branch"/>
          <dgm:animLvl val="lvl"/>
          <dgm:resizeHandles/>
        </dgm:presLayoutVars>
      </dgm:prSet>
      <dgm:spPr/>
    </dgm:pt>
    <dgm:pt modelId="{B6742452-F5F4-A144-828E-675CFA177119}" type="pres">
      <dgm:prSet presAssocID="{1C5061DA-7F13-6E4D-8C18-650FA485E633}" presName="hierRoot1" presStyleCnt="0"/>
      <dgm:spPr/>
    </dgm:pt>
    <dgm:pt modelId="{1C5904E9-C2BA-124A-88CF-62502450FD42}" type="pres">
      <dgm:prSet presAssocID="{1C5061DA-7F13-6E4D-8C18-650FA485E633}" presName="composite" presStyleCnt="0"/>
      <dgm:spPr/>
    </dgm:pt>
    <dgm:pt modelId="{EBB01908-1D6A-4C40-92DF-F9F726A5B042}" type="pres">
      <dgm:prSet presAssocID="{1C5061DA-7F13-6E4D-8C18-650FA485E633}" presName="background" presStyleLbl="node0" presStyleIdx="0" presStyleCnt="2"/>
      <dgm:spPr/>
    </dgm:pt>
    <dgm:pt modelId="{F7D2E472-02A9-7249-926C-57DE34AF7CCF}" type="pres">
      <dgm:prSet presAssocID="{1C5061DA-7F13-6E4D-8C18-650FA485E633}" presName="text" presStyleLbl="fgAcc0" presStyleIdx="0" presStyleCnt="2">
        <dgm:presLayoutVars>
          <dgm:chPref val="3"/>
        </dgm:presLayoutVars>
      </dgm:prSet>
      <dgm:spPr/>
    </dgm:pt>
    <dgm:pt modelId="{69757962-F5E6-CF44-B128-A5066A19DB6A}" type="pres">
      <dgm:prSet presAssocID="{1C5061DA-7F13-6E4D-8C18-650FA485E633}" presName="hierChild2" presStyleCnt="0"/>
      <dgm:spPr/>
    </dgm:pt>
    <dgm:pt modelId="{1E1E3535-3C9C-6048-9481-8CE04D629E7E}" type="pres">
      <dgm:prSet presAssocID="{147AC21D-8DEC-4749-BE06-9EA87CCDC46C}" presName="hierRoot1" presStyleCnt="0"/>
      <dgm:spPr/>
    </dgm:pt>
    <dgm:pt modelId="{1ED4145A-4A97-6048-AEA4-1BA33C3067C8}" type="pres">
      <dgm:prSet presAssocID="{147AC21D-8DEC-4749-BE06-9EA87CCDC46C}" presName="composite" presStyleCnt="0"/>
      <dgm:spPr/>
    </dgm:pt>
    <dgm:pt modelId="{D4CD2790-D6B8-3E4F-BC1D-C921BABA35D6}" type="pres">
      <dgm:prSet presAssocID="{147AC21D-8DEC-4749-BE06-9EA87CCDC46C}" presName="background" presStyleLbl="node0" presStyleIdx="1" presStyleCnt="2"/>
      <dgm:spPr/>
    </dgm:pt>
    <dgm:pt modelId="{46D2A4F4-9E75-E145-8C68-B80E6C5AED72}" type="pres">
      <dgm:prSet presAssocID="{147AC21D-8DEC-4749-BE06-9EA87CCDC46C}" presName="text" presStyleLbl="fgAcc0" presStyleIdx="1" presStyleCnt="2">
        <dgm:presLayoutVars>
          <dgm:chPref val="3"/>
        </dgm:presLayoutVars>
      </dgm:prSet>
      <dgm:spPr/>
    </dgm:pt>
    <dgm:pt modelId="{07AD3F40-D285-1E41-A135-F39A94ECC601}" type="pres">
      <dgm:prSet presAssocID="{147AC21D-8DEC-4749-BE06-9EA87CCDC46C}" presName="hierChild2" presStyleCnt="0"/>
      <dgm:spPr/>
    </dgm:pt>
  </dgm:ptLst>
  <dgm:cxnLst>
    <dgm:cxn modelId="{B144853A-E3D3-DD47-95F7-36750220A104}" srcId="{87153108-1E49-4141-817E-689663698FCD}" destId="{1C5061DA-7F13-6E4D-8C18-650FA485E633}" srcOrd="0" destOrd="0" parTransId="{90FA94C6-F780-3C4D-9EA7-8DD8F7FFF599}" sibTransId="{3BAE9612-8612-8746-82E3-3D3D3CBED95C}"/>
    <dgm:cxn modelId="{E74A4161-35D0-EE47-95EC-84248A4444A0}" type="presOf" srcId="{1C5061DA-7F13-6E4D-8C18-650FA485E633}" destId="{F7D2E472-02A9-7249-926C-57DE34AF7CCF}" srcOrd="0" destOrd="0" presId="urn:microsoft.com/office/officeart/2005/8/layout/hierarchy1"/>
    <dgm:cxn modelId="{7BA7BD7E-EF91-9244-8269-F9EF5B1E94AB}" type="presOf" srcId="{147AC21D-8DEC-4749-BE06-9EA87CCDC46C}" destId="{46D2A4F4-9E75-E145-8C68-B80E6C5AED72}" srcOrd="0" destOrd="0" presId="urn:microsoft.com/office/officeart/2005/8/layout/hierarchy1"/>
    <dgm:cxn modelId="{DD7EB982-9B16-0A44-8AC3-0AAFF7A2A54C}" srcId="{87153108-1E49-4141-817E-689663698FCD}" destId="{147AC21D-8DEC-4749-BE06-9EA87CCDC46C}" srcOrd="1" destOrd="0" parTransId="{4C950B65-DCB7-3A44-9AA0-D489C3EBF3BB}" sibTransId="{1934C0B6-4728-3545-987E-0F83BF2F7737}"/>
    <dgm:cxn modelId="{84A56EEF-258F-6646-A104-7E64F1CB05D3}" type="presOf" srcId="{87153108-1E49-4141-817E-689663698FCD}" destId="{EB20944A-60B1-8742-BB65-DF32EA4A0098}" srcOrd="0" destOrd="0" presId="urn:microsoft.com/office/officeart/2005/8/layout/hierarchy1"/>
    <dgm:cxn modelId="{BD4E31A0-3A9F-DB4E-8752-6C035AA2886D}" type="presParOf" srcId="{EB20944A-60B1-8742-BB65-DF32EA4A0098}" destId="{B6742452-F5F4-A144-828E-675CFA177119}" srcOrd="0" destOrd="0" presId="urn:microsoft.com/office/officeart/2005/8/layout/hierarchy1"/>
    <dgm:cxn modelId="{70D97AD2-FD29-7E45-AAE0-3DB7AA379AAE}" type="presParOf" srcId="{B6742452-F5F4-A144-828E-675CFA177119}" destId="{1C5904E9-C2BA-124A-88CF-62502450FD42}" srcOrd="0" destOrd="0" presId="urn:microsoft.com/office/officeart/2005/8/layout/hierarchy1"/>
    <dgm:cxn modelId="{41B1CE40-6627-E047-ABA6-CCDE2B7ADA26}" type="presParOf" srcId="{1C5904E9-C2BA-124A-88CF-62502450FD42}" destId="{EBB01908-1D6A-4C40-92DF-F9F726A5B042}" srcOrd="0" destOrd="0" presId="urn:microsoft.com/office/officeart/2005/8/layout/hierarchy1"/>
    <dgm:cxn modelId="{52CFD3D3-D083-0240-A178-E55C11E20924}" type="presParOf" srcId="{1C5904E9-C2BA-124A-88CF-62502450FD42}" destId="{F7D2E472-02A9-7249-926C-57DE34AF7CCF}" srcOrd="1" destOrd="0" presId="urn:microsoft.com/office/officeart/2005/8/layout/hierarchy1"/>
    <dgm:cxn modelId="{ED2C227B-244E-4A43-9B02-0FD25E8F0A61}" type="presParOf" srcId="{B6742452-F5F4-A144-828E-675CFA177119}" destId="{69757962-F5E6-CF44-B128-A5066A19DB6A}" srcOrd="1" destOrd="0" presId="urn:microsoft.com/office/officeart/2005/8/layout/hierarchy1"/>
    <dgm:cxn modelId="{6E32B28E-2665-9849-BB0A-1C19DD794D58}" type="presParOf" srcId="{EB20944A-60B1-8742-BB65-DF32EA4A0098}" destId="{1E1E3535-3C9C-6048-9481-8CE04D629E7E}" srcOrd="1" destOrd="0" presId="urn:microsoft.com/office/officeart/2005/8/layout/hierarchy1"/>
    <dgm:cxn modelId="{A6E8CD05-5982-664D-B5C9-98928264A1D1}" type="presParOf" srcId="{1E1E3535-3C9C-6048-9481-8CE04D629E7E}" destId="{1ED4145A-4A97-6048-AEA4-1BA33C3067C8}" srcOrd="0" destOrd="0" presId="urn:microsoft.com/office/officeart/2005/8/layout/hierarchy1"/>
    <dgm:cxn modelId="{310061C3-A800-434D-B8A6-F07724B27290}" type="presParOf" srcId="{1ED4145A-4A97-6048-AEA4-1BA33C3067C8}" destId="{D4CD2790-D6B8-3E4F-BC1D-C921BABA35D6}" srcOrd="0" destOrd="0" presId="urn:microsoft.com/office/officeart/2005/8/layout/hierarchy1"/>
    <dgm:cxn modelId="{20AD62AE-B9FD-0C4F-9BE4-A86BBBAB6FE9}" type="presParOf" srcId="{1ED4145A-4A97-6048-AEA4-1BA33C3067C8}" destId="{46D2A4F4-9E75-E145-8C68-B80E6C5AED72}" srcOrd="1" destOrd="0" presId="urn:microsoft.com/office/officeart/2005/8/layout/hierarchy1"/>
    <dgm:cxn modelId="{865A7639-7752-1D49-A89D-AF4CFEA39913}" type="presParOf" srcId="{1E1E3535-3C9C-6048-9481-8CE04D629E7E}" destId="{07AD3F40-D285-1E41-A135-F39A94ECC60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C5B7D-99A6-EB4E-8E32-8877FB8D43AA}" type="doc">
      <dgm:prSet loTypeId="urn:microsoft.com/office/officeart/2005/8/layout/hProcess4" loCatId="" qsTypeId="urn:microsoft.com/office/officeart/2005/8/quickstyle/simple4" qsCatId="simple" csTypeId="urn:microsoft.com/office/officeart/2005/8/colors/accent1_2" csCatId="accent1" phldr="1"/>
      <dgm:spPr/>
      <dgm:t>
        <a:bodyPr/>
        <a:lstStyle/>
        <a:p>
          <a:endParaRPr lang="en-GB"/>
        </a:p>
      </dgm:t>
    </dgm:pt>
    <dgm:pt modelId="{73B70AC6-9619-054A-A001-2C461FBC4089}">
      <dgm:prSet phldrT="[Text]"/>
      <dgm:spPr>
        <a:solidFill>
          <a:srgbClr val="B9975B"/>
        </a:solidFill>
      </dgm:spPr>
      <dgm:t>
        <a:bodyPr/>
        <a:lstStyle/>
        <a:p>
          <a:r>
            <a:rPr lang="en-GB" dirty="0"/>
            <a:t>Data Collection</a:t>
          </a:r>
        </a:p>
      </dgm:t>
    </dgm:pt>
    <dgm:pt modelId="{34AC3154-106C-4B40-AE28-3A18EBD2E77D}" type="parTrans" cxnId="{116FD92C-DC5A-A546-8C12-F702233050CE}">
      <dgm:prSet/>
      <dgm:spPr/>
      <dgm:t>
        <a:bodyPr/>
        <a:lstStyle/>
        <a:p>
          <a:endParaRPr lang="en-GB"/>
        </a:p>
      </dgm:t>
    </dgm:pt>
    <dgm:pt modelId="{3435DFF7-12AD-6748-A65C-145ED5F8202B}" type="sibTrans" cxnId="{116FD92C-DC5A-A546-8C12-F702233050CE}">
      <dgm:prSet/>
      <dgm:spPr/>
      <dgm:t>
        <a:bodyPr/>
        <a:lstStyle/>
        <a:p>
          <a:endParaRPr lang="en-GB"/>
        </a:p>
      </dgm:t>
    </dgm:pt>
    <dgm:pt modelId="{B072C69E-E0E7-6D49-9E96-BDF250665644}">
      <dgm:prSet phldrT="[Text]" custT="1"/>
      <dgm:spPr/>
      <dgm:t>
        <a:bodyPr/>
        <a:lstStyle/>
        <a:p>
          <a:endParaRPr lang="en-GB" sz="1600" dirty="0"/>
        </a:p>
      </dgm:t>
    </dgm:pt>
    <dgm:pt modelId="{CB99ADC7-22A4-1E44-AA21-D9C6BB286A60}" type="parTrans" cxnId="{FDB983EA-A546-1A41-BC97-5B324069A1AE}">
      <dgm:prSet/>
      <dgm:spPr/>
      <dgm:t>
        <a:bodyPr/>
        <a:lstStyle/>
        <a:p>
          <a:endParaRPr lang="en-GB"/>
        </a:p>
      </dgm:t>
    </dgm:pt>
    <dgm:pt modelId="{7C218DC3-1B6E-044E-968B-3E42D21C464E}" type="sibTrans" cxnId="{FDB983EA-A546-1A41-BC97-5B324069A1AE}">
      <dgm:prSet/>
      <dgm:spPr/>
      <dgm:t>
        <a:bodyPr/>
        <a:lstStyle/>
        <a:p>
          <a:endParaRPr lang="en-GB"/>
        </a:p>
      </dgm:t>
    </dgm:pt>
    <dgm:pt modelId="{750EB429-3106-1D47-BA7D-9261FAD77AB7}">
      <dgm:prSet phldrT="[Text]"/>
      <dgm:spPr>
        <a:solidFill>
          <a:srgbClr val="B9975B"/>
        </a:solidFill>
      </dgm:spPr>
      <dgm:t>
        <a:bodyPr/>
        <a:lstStyle/>
        <a:p>
          <a:r>
            <a:rPr lang="en-GB" dirty="0"/>
            <a:t>Analysis</a:t>
          </a:r>
        </a:p>
      </dgm:t>
    </dgm:pt>
    <dgm:pt modelId="{AF70D53A-89DB-484D-B90C-ED8D92381F96}" type="parTrans" cxnId="{99E5B936-FE2F-BE4A-90A1-0498CFFD415D}">
      <dgm:prSet/>
      <dgm:spPr/>
      <dgm:t>
        <a:bodyPr/>
        <a:lstStyle/>
        <a:p>
          <a:endParaRPr lang="en-GB"/>
        </a:p>
      </dgm:t>
    </dgm:pt>
    <dgm:pt modelId="{05535440-B265-6442-98AC-C09FFDA20423}" type="sibTrans" cxnId="{99E5B936-FE2F-BE4A-90A1-0498CFFD415D}">
      <dgm:prSet/>
      <dgm:spPr/>
      <dgm:t>
        <a:bodyPr/>
        <a:lstStyle/>
        <a:p>
          <a:endParaRPr lang="en-GB"/>
        </a:p>
      </dgm:t>
    </dgm:pt>
    <dgm:pt modelId="{8713202D-A0B7-FE41-8FD7-DBAEE176B97F}">
      <dgm:prSet phldrT="[Text]" custT="1"/>
      <dgm:spPr/>
      <dgm:t>
        <a:bodyPr/>
        <a:lstStyle/>
        <a:p>
          <a:pPr marL="171450" indent="0" defTabSz="711200">
            <a:lnSpc>
              <a:spcPct val="90000"/>
            </a:lnSpc>
            <a:spcBef>
              <a:spcPct val="0"/>
            </a:spcBef>
            <a:spcAft>
              <a:spcPct val="15000"/>
            </a:spcAft>
            <a:buFont typeface="Arial" panose="020B0604020202020204" pitchFamily="34" charset="0"/>
            <a:buChar char="•"/>
          </a:pPr>
          <a:endParaRPr lang="en-GB" sz="300" dirty="0"/>
        </a:p>
      </dgm:t>
    </dgm:pt>
    <dgm:pt modelId="{06B1B79E-A15F-044B-A15A-33251DAFB3D4}" type="parTrans" cxnId="{764D4878-0595-A742-9042-5970D7CE7762}">
      <dgm:prSet/>
      <dgm:spPr/>
      <dgm:t>
        <a:bodyPr/>
        <a:lstStyle/>
        <a:p>
          <a:endParaRPr lang="en-GB"/>
        </a:p>
      </dgm:t>
    </dgm:pt>
    <dgm:pt modelId="{6208128B-8E4B-1C40-BCE3-9D1F6E6B6B00}" type="sibTrans" cxnId="{764D4878-0595-A742-9042-5970D7CE7762}">
      <dgm:prSet/>
      <dgm:spPr/>
      <dgm:t>
        <a:bodyPr/>
        <a:lstStyle/>
        <a:p>
          <a:endParaRPr lang="en-GB"/>
        </a:p>
      </dgm:t>
    </dgm:pt>
    <dgm:pt modelId="{49462523-FF1F-224C-807F-82B10AE4F605}">
      <dgm:prSet phldrT="[Text]"/>
      <dgm:spPr>
        <a:solidFill>
          <a:srgbClr val="B9975B"/>
        </a:solidFill>
      </dgm:spPr>
      <dgm:t>
        <a:bodyPr/>
        <a:lstStyle/>
        <a:p>
          <a:r>
            <a:rPr lang="en-GB" dirty="0"/>
            <a:t>Storage</a:t>
          </a:r>
        </a:p>
      </dgm:t>
    </dgm:pt>
    <dgm:pt modelId="{D6F212BD-F049-CD4D-8B9A-1DC5DA2A067E}" type="parTrans" cxnId="{E931C0C0-A0E4-C440-8D8D-05F2AE464819}">
      <dgm:prSet/>
      <dgm:spPr/>
      <dgm:t>
        <a:bodyPr/>
        <a:lstStyle/>
        <a:p>
          <a:endParaRPr lang="en-GB"/>
        </a:p>
      </dgm:t>
    </dgm:pt>
    <dgm:pt modelId="{E3F4BBF0-8F65-3840-B8D1-EB08364C1ABD}" type="sibTrans" cxnId="{E931C0C0-A0E4-C440-8D8D-05F2AE464819}">
      <dgm:prSet/>
      <dgm:spPr/>
      <dgm:t>
        <a:bodyPr/>
        <a:lstStyle/>
        <a:p>
          <a:endParaRPr lang="en-GB"/>
        </a:p>
      </dgm:t>
    </dgm:pt>
    <dgm:pt modelId="{734502AB-5B96-3947-93CF-8C5DDC43D6FF}">
      <dgm:prSet phldrT="[Text]" custT="1"/>
      <dgm:spPr/>
      <dgm:t>
        <a:bodyPr/>
        <a:lstStyle/>
        <a:p>
          <a:r>
            <a:rPr lang="en-GB" sz="1200" dirty="0"/>
            <a:t>Structured data storage for analysis </a:t>
          </a:r>
        </a:p>
      </dgm:t>
    </dgm:pt>
    <dgm:pt modelId="{B531D44C-43AF-FD42-BF89-F899E0FD1381}" type="parTrans" cxnId="{1995EFA7-3124-6D4D-9826-AE3AA4C9CCF8}">
      <dgm:prSet/>
      <dgm:spPr/>
      <dgm:t>
        <a:bodyPr/>
        <a:lstStyle/>
        <a:p>
          <a:endParaRPr lang="en-GB"/>
        </a:p>
      </dgm:t>
    </dgm:pt>
    <dgm:pt modelId="{53E22A12-88D3-F44C-ADA2-068CED287E29}" type="sibTrans" cxnId="{1995EFA7-3124-6D4D-9826-AE3AA4C9CCF8}">
      <dgm:prSet/>
      <dgm:spPr/>
      <dgm:t>
        <a:bodyPr/>
        <a:lstStyle/>
        <a:p>
          <a:endParaRPr lang="en-GB"/>
        </a:p>
      </dgm:t>
    </dgm:pt>
    <dgm:pt modelId="{2BB4B671-CEA7-F247-995E-7043BEAABAAE}">
      <dgm:prSet phldrT="[Text]" custT="1"/>
      <dgm:spPr/>
      <dgm:t>
        <a:bodyPr/>
        <a:lstStyle/>
        <a:p>
          <a:r>
            <a:rPr lang="en-GB" sz="1200" dirty="0"/>
            <a:t>Data mining</a:t>
          </a:r>
        </a:p>
      </dgm:t>
    </dgm:pt>
    <dgm:pt modelId="{37A84489-ECAA-FB40-ADF1-35FA75A09C73}" type="parTrans" cxnId="{3731E9E0-4641-224F-A11F-D769C2B971CC}">
      <dgm:prSet/>
      <dgm:spPr/>
      <dgm:t>
        <a:bodyPr/>
        <a:lstStyle/>
        <a:p>
          <a:endParaRPr lang="en-GB"/>
        </a:p>
      </dgm:t>
    </dgm:pt>
    <dgm:pt modelId="{FE297722-60DB-8B4E-8952-CD2C1BDFED27}" type="sibTrans" cxnId="{3731E9E0-4641-224F-A11F-D769C2B971CC}">
      <dgm:prSet/>
      <dgm:spPr/>
      <dgm:t>
        <a:bodyPr/>
        <a:lstStyle/>
        <a:p>
          <a:endParaRPr lang="en-GB"/>
        </a:p>
      </dgm:t>
    </dgm:pt>
    <dgm:pt modelId="{563BC275-6B80-D844-9BFD-F462B01AB7DC}">
      <dgm:prSet phldrT="[Text]" custT="1"/>
      <dgm:spPr/>
      <dgm:t>
        <a:bodyPr/>
        <a:lstStyle/>
        <a:p>
          <a:r>
            <a:rPr lang="en-GB" sz="1200" dirty="0"/>
            <a:t>Self-assessment Tax return</a:t>
          </a:r>
        </a:p>
      </dgm:t>
    </dgm:pt>
    <dgm:pt modelId="{E8E4AB4A-7753-3E46-82B1-F5B104D5DEC3}" type="parTrans" cxnId="{20F97D75-77D8-AD44-B740-539D4C7A6BD8}">
      <dgm:prSet/>
      <dgm:spPr/>
      <dgm:t>
        <a:bodyPr/>
        <a:lstStyle/>
        <a:p>
          <a:endParaRPr lang="en-GB"/>
        </a:p>
      </dgm:t>
    </dgm:pt>
    <dgm:pt modelId="{EF3AFDAC-5124-2D4F-91E8-06D5DF0A1E54}" type="sibTrans" cxnId="{20F97D75-77D8-AD44-B740-539D4C7A6BD8}">
      <dgm:prSet/>
      <dgm:spPr/>
      <dgm:t>
        <a:bodyPr/>
        <a:lstStyle/>
        <a:p>
          <a:endParaRPr lang="en-GB"/>
        </a:p>
      </dgm:t>
    </dgm:pt>
    <dgm:pt modelId="{F859B022-7F92-F64F-BA19-DC9276F58933}">
      <dgm:prSet phldrT="[Text]" custT="1"/>
      <dgm:spPr/>
      <dgm:t>
        <a:bodyPr/>
        <a:lstStyle/>
        <a:p>
          <a:r>
            <a:rPr lang="en-GB" sz="1200" dirty="0"/>
            <a:t>‘spider diagram’ visualisation tools</a:t>
          </a:r>
        </a:p>
      </dgm:t>
    </dgm:pt>
    <dgm:pt modelId="{4A67A39C-5181-9447-AD35-CD207715557C}" type="parTrans" cxnId="{A2F3154E-60BC-8247-93F7-2191A700877E}">
      <dgm:prSet/>
      <dgm:spPr/>
      <dgm:t>
        <a:bodyPr/>
        <a:lstStyle/>
        <a:p>
          <a:endParaRPr lang="en-GB"/>
        </a:p>
      </dgm:t>
    </dgm:pt>
    <dgm:pt modelId="{0BF695A1-6AB4-C945-B81F-D675FC42AF88}" type="sibTrans" cxnId="{A2F3154E-60BC-8247-93F7-2191A700877E}">
      <dgm:prSet/>
      <dgm:spPr/>
      <dgm:t>
        <a:bodyPr/>
        <a:lstStyle/>
        <a:p>
          <a:endParaRPr lang="en-GB"/>
        </a:p>
      </dgm:t>
    </dgm:pt>
    <dgm:pt modelId="{B5FF0D98-F159-0D41-B7CA-86D22FA872B6}">
      <dgm:prSet phldrT="[Text]" custT="1"/>
      <dgm:spPr/>
      <dgm:t>
        <a:bodyPr/>
        <a:lstStyle/>
        <a:p>
          <a:pPr marL="171450" indent="0" defTabSz="711200">
            <a:lnSpc>
              <a:spcPct val="90000"/>
            </a:lnSpc>
            <a:spcBef>
              <a:spcPct val="0"/>
            </a:spcBef>
            <a:spcAft>
              <a:spcPct val="15000"/>
            </a:spcAft>
            <a:buNone/>
          </a:pPr>
          <a:endParaRPr lang="en-GB" sz="600" dirty="0"/>
        </a:p>
      </dgm:t>
    </dgm:pt>
    <dgm:pt modelId="{3DDF9F7F-EEA0-2343-95A9-83C2371D4AE4}" type="parTrans" cxnId="{FE80D812-E3B3-F040-9FB4-2F504AA0C69C}">
      <dgm:prSet/>
      <dgm:spPr/>
      <dgm:t>
        <a:bodyPr/>
        <a:lstStyle/>
        <a:p>
          <a:endParaRPr lang="en-GB"/>
        </a:p>
      </dgm:t>
    </dgm:pt>
    <dgm:pt modelId="{FF26A47F-1BC1-0B43-9B6A-3D4B83D61B8A}" type="sibTrans" cxnId="{FE80D812-E3B3-F040-9FB4-2F504AA0C69C}">
      <dgm:prSet/>
      <dgm:spPr/>
      <dgm:t>
        <a:bodyPr/>
        <a:lstStyle/>
        <a:p>
          <a:endParaRPr lang="en-GB"/>
        </a:p>
      </dgm:t>
    </dgm:pt>
    <dgm:pt modelId="{55FFEDCA-D595-B647-9CE9-2F4B0D0D4BA5}">
      <dgm:prSet phldrT="[Text]" custT="1"/>
      <dgm:spPr/>
      <dgm:t>
        <a:bodyPr/>
        <a:lstStyle/>
        <a:p>
          <a:r>
            <a:rPr lang="en-GB" sz="1200" dirty="0"/>
            <a:t>Risk profiling - lifestyle</a:t>
          </a:r>
        </a:p>
      </dgm:t>
    </dgm:pt>
    <dgm:pt modelId="{A6E13D72-0E40-D545-AEA7-538494C84111}" type="parTrans" cxnId="{4996D0B4-6B75-7842-AEA2-32AAA1C2FE32}">
      <dgm:prSet/>
      <dgm:spPr/>
      <dgm:t>
        <a:bodyPr/>
        <a:lstStyle/>
        <a:p>
          <a:endParaRPr lang="en-GB"/>
        </a:p>
      </dgm:t>
    </dgm:pt>
    <dgm:pt modelId="{3C9DDB05-A00C-9F44-80CE-A14849E6F842}" type="sibTrans" cxnId="{4996D0B4-6B75-7842-AEA2-32AAA1C2FE32}">
      <dgm:prSet/>
      <dgm:spPr/>
      <dgm:t>
        <a:bodyPr/>
        <a:lstStyle/>
        <a:p>
          <a:endParaRPr lang="en-GB"/>
        </a:p>
      </dgm:t>
    </dgm:pt>
    <dgm:pt modelId="{02C802E5-A8BD-DA42-B16B-C564A0E48AB6}">
      <dgm:prSet phldrT="[Text]" custT="1"/>
      <dgm:spPr/>
      <dgm:t>
        <a:bodyPr/>
        <a:lstStyle/>
        <a:p>
          <a:r>
            <a:rPr lang="en-GB" sz="1200" dirty="0"/>
            <a:t>Structured/unstructured  data</a:t>
          </a:r>
        </a:p>
      </dgm:t>
    </dgm:pt>
    <dgm:pt modelId="{7F353189-D5DA-124F-B864-CEDA4DCAD69C}" type="parTrans" cxnId="{BEC046B2-177D-DE4F-A83D-B7875FC71DBD}">
      <dgm:prSet/>
      <dgm:spPr/>
      <dgm:t>
        <a:bodyPr/>
        <a:lstStyle/>
        <a:p>
          <a:endParaRPr lang="en-GB"/>
        </a:p>
      </dgm:t>
    </dgm:pt>
    <dgm:pt modelId="{418E7849-983C-6244-84E6-689BC9EFEB5C}" type="sibTrans" cxnId="{BEC046B2-177D-DE4F-A83D-B7875FC71DBD}">
      <dgm:prSet/>
      <dgm:spPr/>
      <dgm:t>
        <a:bodyPr/>
        <a:lstStyle/>
        <a:p>
          <a:endParaRPr lang="en-GB"/>
        </a:p>
      </dgm:t>
    </dgm:pt>
    <dgm:pt modelId="{50F7BC90-87D2-EF4E-A4A1-4418C60FFA64}">
      <dgm:prSet custT="1"/>
      <dgm:spPr/>
      <dgm:t>
        <a:bodyPr/>
        <a:lstStyle/>
        <a:p>
          <a:pPr marL="171450" indent="0" defTabSz="711200">
            <a:lnSpc>
              <a:spcPct val="90000"/>
            </a:lnSpc>
            <a:spcBef>
              <a:spcPct val="0"/>
            </a:spcBef>
            <a:spcAft>
              <a:spcPct val="15000"/>
            </a:spcAft>
            <a:buFont typeface="Arial" panose="020B0604020202020204" pitchFamily="34" charset="0"/>
            <a:buChar char="•"/>
          </a:pPr>
          <a:r>
            <a:rPr lang="en-GB" sz="1100" dirty="0"/>
            <a:t>Social network analysis</a:t>
          </a:r>
        </a:p>
      </dgm:t>
    </dgm:pt>
    <dgm:pt modelId="{90F27859-EF6C-E24A-9E65-D7900427B62D}" type="parTrans" cxnId="{5281F6BA-B4E1-C346-A4E1-15A0A4212928}">
      <dgm:prSet/>
      <dgm:spPr/>
      <dgm:t>
        <a:bodyPr/>
        <a:lstStyle/>
        <a:p>
          <a:endParaRPr lang="en-GB"/>
        </a:p>
      </dgm:t>
    </dgm:pt>
    <dgm:pt modelId="{F4333C49-614A-C043-B763-7337C03D5CBF}" type="sibTrans" cxnId="{5281F6BA-B4E1-C346-A4E1-15A0A4212928}">
      <dgm:prSet/>
      <dgm:spPr/>
      <dgm:t>
        <a:bodyPr/>
        <a:lstStyle/>
        <a:p>
          <a:endParaRPr lang="en-GB"/>
        </a:p>
      </dgm:t>
    </dgm:pt>
    <dgm:pt modelId="{9B29BC23-0A1D-E64F-A172-AD4BC8BCE488}">
      <dgm:prSet custT="1"/>
      <dgm:spPr/>
      <dgm:t>
        <a:bodyPr/>
        <a:lstStyle/>
        <a:p>
          <a:pPr marL="171450" indent="0" defTabSz="711200">
            <a:lnSpc>
              <a:spcPct val="90000"/>
            </a:lnSpc>
            <a:spcBef>
              <a:spcPct val="0"/>
            </a:spcBef>
            <a:spcAft>
              <a:spcPct val="15000"/>
            </a:spcAft>
            <a:buFont typeface="Arial" panose="020B0604020202020204" pitchFamily="34" charset="0"/>
            <a:buChar char="•"/>
          </a:pPr>
          <a:r>
            <a:rPr lang="en-US" sz="1100" dirty="0"/>
            <a:t>Analytical compliance environment (ACE)</a:t>
          </a:r>
          <a:endParaRPr lang="en-GB" sz="1100" dirty="0"/>
        </a:p>
      </dgm:t>
    </dgm:pt>
    <dgm:pt modelId="{AC1C2851-B82E-F14A-A6B9-A25F3F3FCEAD}" type="parTrans" cxnId="{0342E4D2-C444-5B49-A5FA-0ADB853C4192}">
      <dgm:prSet/>
      <dgm:spPr/>
      <dgm:t>
        <a:bodyPr/>
        <a:lstStyle/>
        <a:p>
          <a:endParaRPr lang="en-GB"/>
        </a:p>
      </dgm:t>
    </dgm:pt>
    <dgm:pt modelId="{C2F69CD0-C848-1A41-A51B-A81A15A3F6C3}" type="sibTrans" cxnId="{0342E4D2-C444-5B49-A5FA-0ADB853C4192}">
      <dgm:prSet/>
      <dgm:spPr/>
      <dgm:t>
        <a:bodyPr/>
        <a:lstStyle/>
        <a:p>
          <a:endParaRPr lang="en-GB"/>
        </a:p>
      </dgm:t>
    </dgm:pt>
    <dgm:pt modelId="{09A6DC95-0BE5-DB47-9975-42E41713F930}">
      <dgm:prSet custT="1"/>
      <dgm:spPr/>
      <dgm:t>
        <a:bodyPr/>
        <a:lstStyle/>
        <a:p>
          <a:pPr marL="171450" indent="0" defTabSz="711200">
            <a:lnSpc>
              <a:spcPct val="90000"/>
            </a:lnSpc>
            <a:spcBef>
              <a:spcPct val="0"/>
            </a:spcBef>
            <a:spcAft>
              <a:spcPct val="15000"/>
            </a:spcAft>
            <a:buFont typeface="Arial" panose="020B0604020202020204" pitchFamily="34" charset="0"/>
            <a:buChar char="•"/>
          </a:pPr>
          <a:r>
            <a:rPr lang="en-GB" sz="1100" dirty="0"/>
            <a:t>Integrated compliance environment (ICE)</a:t>
          </a:r>
        </a:p>
      </dgm:t>
    </dgm:pt>
    <dgm:pt modelId="{E08D8DEE-DB38-CE40-BD6A-AE72E8DFF3EC}" type="parTrans" cxnId="{004CB86F-E362-974B-8E4B-43E93F6F8C1C}">
      <dgm:prSet/>
      <dgm:spPr/>
      <dgm:t>
        <a:bodyPr/>
        <a:lstStyle/>
        <a:p>
          <a:endParaRPr lang="en-GB"/>
        </a:p>
      </dgm:t>
    </dgm:pt>
    <dgm:pt modelId="{D86BCEF3-919E-D34D-8B62-DF58E4C06894}" type="sibTrans" cxnId="{004CB86F-E362-974B-8E4B-43E93F6F8C1C}">
      <dgm:prSet/>
      <dgm:spPr/>
      <dgm:t>
        <a:bodyPr/>
        <a:lstStyle/>
        <a:p>
          <a:endParaRPr lang="en-GB"/>
        </a:p>
      </dgm:t>
    </dgm:pt>
    <dgm:pt modelId="{80328697-DAE1-1249-AF6A-6D8A77CE60FB}">
      <dgm:prSet custT="1"/>
      <dgm:spPr/>
      <dgm:t>
        <a:bodyPr/>
        <a:lstStyle/>
        <a:p>
          <a:pPr marL="171450" indent="0" defTabSz="711200">
            <a:lnSpc>
              <a:spcPct val="90000"/>
            </a:lnSpc>
            <a:spcBef>
              <a:spcPct val="0"/>
            </a:spcBef>
            <a:spcAft>
              <a:spcPct val="15000"/>
            </a:spcAft>
            <a:buFont typeface="Arial" panose="020B0604020202020204" pitchFamily="34" charset="0"/>
            <a:buChar char="•"/>
          </a:pPr>
          <a:r>
            <a:rPr lang="en-GB" sz="1100" dirty="0"/>
            <a:t>Data Acquisition and Networking (DAN)</a:t>
          </a:r>
        </a:p>
      </dgm:t>
    </dgm:pt>
    <dgm:pt modelId="{C007443B-4849-B14A-9966-EE30917E4C0B}" type="parTrans" cxnId="{1077DFA2-43AE-D746-B905-055CCECF61E6}">
      <dgm:prSet/>
      <dgm:spPr/>
      <dgm:t>
        <a:bodyPr/>
        <a:lstStyle/>
        <a:p>
          <a:endParaRPr lang="en-GB"/>
        </a:p>
      </dgm:t>
    </dgm:pt>
    <dgm:pt modelId="{E7FEFF54-077B-A84C-AE3F-58C2B7F3AEC5}" type="sibTrans" cxnId="{1077DFA2-43AE-D746-B905-055CCECF61E6}">
      <dgm:prSet/>
      <dgm:spPr/>
      <dgm:t>
        <a:bodyPr/>
        <a:lstStyle/>
        <a:p>
          <a:endParaRPr lang="en-GB"/>
        </a:p>
      </dgm:t>
    </dgm:pt>
    <dgm:pt modelId="{3DBEAADE-9174-4244-B15A-CD7ADBCCA18C}" type="pres">
      <dgm:prSet presAssocID="{924C5B7D-99A6-EB4E-8E32-8877FB8D43AA}" presName="Name0" presStyleCnt="0">
        <dgm:presLayoutVars>
          <dgm:dir/>
          <dgm:animLvl val="lvl"/>
          <dgm:resizeHandles val="exact"/>
        </dgm:presLayoutVars>
      </dgm:prSet>
      <dgm:spPr/>
    </dgm:pt>
    <dgm:pt modelId="{9EBCBF13-8550-EA4D-B7CD-C57F5AC15C9D}" type="pres">
      <dgm:prSet presAssocID="{924C5B7D-99A6-EB4E-8E32-8877FB8D43AA}" presName="tSp" presStyleCnt="0"/>
      <dgm:spPr/>
    </dgm:pt>
    <dgm:pt modelId="{5B3A935B-8E9D-B449-891F-27D512FC7952}" type="pres">
      <dgm:prSet presAssocID="{924C5B7D-99A6-EB4E-8E32-8877FB8D43AA}" presName="bSp" presStyleCnt="0"/>
      <dgm:spPr/>
    </dgm:pt>
    <dgm:pt modelId="{E561DC5F-57B7-1648-91F2-B94AC1308F2E}" type="pres">
      <dgm:prSet presAssocID="{924C5B7D-99A6-EB4E-8E32-8877FB8D43AA}" presName="process" presStyleCnt="0"/>
      <dgm:spPr/>
    </dgm:pt>
    <dgm:pt modelId="{EEA5CB5E-FE4A-4F41-B436-AE357F2360CA}" type="pres">
      <dgm:prSet presAssocID="{73B70AC6-9619-054A-A001-2C461FBC4089}" presName="composite1" presStyleCnt="0"/>
      <dgm:spPr/>
    </dgm:pt>
    <dgm:pt modelId="{4E300CB1-C39F-EB43-8CD6-245A3BBC05A7}" type="pres">
      <dgm:prSet presAssocID="{73B70AC6-9619-054A-A001-2C461FBC4089}" presName="dummyNode1" presStyleLbl="node1" presStyleIdx="0" presStyleCnt="3"/>
      <dgm:spPr/>
    </dgm:pt>
    <dgm:pt modelId="{FFF72700-F4D1-C34D-AB5E-3B175D2634EE}" type="pres">
      <dgm:prSet presAssocID="{73B70AC6-9619-054A-A001-2C461FBC4089}" presName="childNode1" presStyleLbl="bgAcc1" presStyleIdx="0" presStyleCnt="3" custScaleX="168041" custScaleY="138977">
        <dgm:presLayoutVars>
          <dgm:bulletEnabled val="1"/>
        </dgm:presLayoutVars>
      </dgm:prSet>
      <dgm:spPr/>
    </dgm:pt>
    <dgm:pt modelId="{5D7826C5-307B-6546-8234-FD23482FBA68}" type="pres">
      <dgm:prSet presAssocID="{73B70AC6-9619-054A-A001-2C461FBC4089}" presName="childNode1tx" presStyleLbl="bgAcc1" presStyleIdx="0" presStyleCnt="3">
        <dgm:presLayoutVars>
          <dgm:bulletEnabled val="1"/>
        </dgm:presLayoutVars>
      </dgm:prSet>
      <dgm:spPr/>
    </dgm:pt>
    <dgm:pt modelId="{E2261B75-C60B-E248-92F2-4093E8D6F346}" type="pres">
      <dgm:prSet presAssocID="{73B70AC6-9619-054A-A001-2C461FBC4089}" presName="parentNode1" presStyleLbl="node1" presStyleIdx="0" presStyleCnt="3" custLinFactNeighborX="23886" custLinFactNeighborY="60807">
        <dgm:presLayoutVars>
          <dgm:chMax val="1"/>
          <dgm:bulletEnabled val="1"/>
        </dgm:presLayoutVars>
      </dgm:prSet>
      <dgm:spPr/>
    </dgm:pt>
    <dgm:pt modelId="{6B936DC6-81C2-0844-8567-4E9A43D9D0AE}" type="pres">
      <dgm:prSet presAssocID="{73B70AC6-9619-054A-A001-2C461FBC4089}" presName="connSite1" presStyleCnt="0"/>
      <dgm:spPr/>
    </dgm:pt>
    <dgm:pt modelId="{7659EE25-3751-6B41-84DC-FDA8E2889F53}" type="pres">
      <dgm:prSet presAssocID="{3435DFF7-12AD-6748-A65C-145ED5F8202B}" presName="Name9" presStyleLbl="sibTrans2D1" presStyleIdx="0" presStyleCnt="2" custLinFactNeighborX="24604" custLinFactNeighborY="5866"/>
      <dgm:spPr/>
    </dgm:pt>
    <dgm:pt modelId="{D5DB830E-D6DE-0B47-BEF8-89DADC15CBB8}" type="pres">
      <dgm:prSet presAssocID="{750EB429-3106-1D47-BA7D-9261FAD77AB7}" presName="composite2" presStyleCnt="0"/>
      <dgm:spPr/>
    </dgm:pt>
    <dgm:pt modelId="{7EAAF73C-8F80-0240-AE30-6AE5761EA312}" type="pres">
      <dgm:prSet presAssocID="{750EB429-3106-1D47-BA7D-9261FAD77AB7}" presName="dummyNode2" presStyleLbl="node1" presStyleIdx="0" presStyleCnt="3"/>
      <dgm:spPr/>
    </dgm:pt>
    <dgm:pt modelId="{6D79EADF-BE08-9047-B2AC-89643414697C}" type="pres">
      <dgm:prSet presAssocID="{750EB429-3106-1D47-BA7D-9261FAD77AB7}" presName="childNode2" presStyleLbl="bgAcc1" presStyleIdx="1" presStyleCnt="3" custScaleX="140167" custScaleY="154461" custLinFactNeighborX="-2960" custLinFactNeighborY="-28810">
        <dgm:presLayoutVars>
          <dgm:bulletEnabled val="1"/>
        </dgm:presLayoutVars>
      </dgm:prSet>
      <dgm:spPr/>
    </dgm:pt>
    <dgm:pt modelId="{B0C2CEF1-9E44-4547-947E-62E674C39597}" type="pres">
      <dgm:prSet presAssocID="{750EB429-3106-1D47-BA7D-9261FAD77AB7}" presName="childNode2tx" presStyleLbl="bgAcc1" presStyleIdx="1" presStyleCnt="3">
        <dgm:presLayoutVars>
          <dgm:bulletEnabled val="1"/>
        </dgm:presLayoutVars>
      </dgm:prSet>
      <dgm:spPr/>
    </dgm:pt>
    <dgm:pt modelId="{17492C5D-3599-6D41-BB20-C06CCD311CED}" type="pres">
      <dgm:prSet presAssocID="{750EB429-3106-1D47-BA7D-9261FAD77AB7}" presName="parentNode2" presStyleLbl="node1" presStyleIdx="1" presStyleCnt="3" custLinFactY="-7777" custLinFactNeighborX="-22080" custLinFactNeighborY="-100000">
        <dgm:presLayoutVars>
          <dgm:chMax val="0"/>
          <dgm:bulletEnabled val="1"/>
        </dgm:presLayoutVars>
      </dgm:prSet>
      <dgm:spPr/>
    </dgm:pt>
    <dgm:pt modelId="{885A067E-6002-3844-886F-BABC96F241CF}" type="pres">
      <dgm:prSet presAssocID="{750EB429-3106-1D47-BA7D-9261FAD77AB7}" presName="connSite2" presStyleCnt="0"/>
      <dgm:spPr/>
    </dgm:pt>
    <dgm:pt modelId="{2CDE5098-13AF-BA4E-9DA3-C0B8D356F8E7}" type="pres">
      <dgm:prSet presAssocID="{05535440-B265-6442-98AC-C09FFDA20423}" presName="Name18" presStyleLbl="sibTrans2D1" presStyleIdx="1" presStyleCnt="2" custLinFactNeighborX="2857" custLinFactNeighborY="-3045"/>
      <dgm:spPr/>
    </dgm:pt>
    <dgm:pt modelId="{FF1DF30B-BC0B-874B-B0DC-C6EE86C9DBED}" type="pres">
      <dgm:prSet presAssocID="{49462523-FF1F-224C-807F-82B10AE4F605}" presName="composite1" presStyleCnt="0"/>
      <dgm:spPr/>
    </dgm:pt>
    <dgm:pt modelId="{94867020-80DB-8442-8A5E-7E3DCA561DD1}" type="pres">
      <dgm:prSet presAssocID="{49462523-FF1F-224C-807F-82B10AE4F605}" presName="dummyNode1" presStyleLbl="node1" presStyleIdx="1" presStyleCnt="3"/>
      <dgm:spPr/>
    </dgm:pt>
    <dgm:pt modelId="{D4165904-175A-1B43-A7AB-E0B7626BB9A2}" type="pres">
      <dgm:prSet presAssocID="{49462523-FF1F-224C-807F-82B10AE4F605}" presName="childNode1" presStyleLbl="bgAcc1" presStyleIdx="2" presStyleCnt="3" custScaleX="120924" custScaleY="159310">
        <dgm:presLayoutVars>
          <dgm:bulletEnabled val="1"/>
        </dgm:presLayoutVars>
      </dgm:prSet>
      <dgm:spPr/>
    </dgm:pt>
    <dgm:pt modelId="{8A88B75B-58C6-0A41-B7C3-2FF12B4453E2}" type="pres">
      <dgm:prSet presAssocID="{49462523-FF1F-224C-807F-82B10AE4F605}" presName="childNode1tx" presStyleLbl="bgAcc1" presStyleIdx="2" presStyleCnt="3">
        <dgm:presLayoutVars>
          <dgm:bulletEnabled val="1"/>
        </dgm:presLayoutVars>
      </dgm:prSet>
      <dgm:spPr/>
    </dgm:pt>
    <dgm:pt modelId="{463EFCBA-1AF0-CC41-A736-8B873B6F22A1}" type="pres">
      <dgm:prSet presAssocID="{49462523-FF1F-224C-807F-82B10AE4F605}" presName="parentNode1" presStyleLbl="node1" presStyleIdx="2" presStyleCnt="3" custLinFactNeighborX="-17395" custLinFactNeighborY="43307">
        <dgm:presLayoutVars>
          <dgm:chMax val="1"/>
          <dgm:bulletEnabled val="1"/>
        </dgm:presLayoutVars>
      </dgm:prSet>
      <dgm:spPr/>
    </dgm:pt>
    <dgm:pt modelId="{5DFCADB4-A5BB-4240-8124-104DFA0423EE}" type="pres">
      <dgm:prSet presAssocID="{49462523-FF1F-224C-807F-82B10AE4F605}" presName="connSite1" presStyleCnt="0"/>
      <dgm:spPr/>
    </dgm:pt>
  </dgm:ptLst>
  <dgm:cxnLst>
    <dgm:cxn modelId="{19A15001-B8FD-2744-BA6B-1E48E680C5C7}" type="presOf" srcId="{734502AB-5B96-3947-93CF-8C5DDC43D6FF}" destId="{8A88B75B-58C6-0A41-B7C3-2FF12B4453E2}" srcOrd="1" destOrd="1" presId="urn:microsoft.com/office/officeart/2005/8/layout/hProcess4"/>
    <dgm:cxn modelId="{03A85A04-729E-BA41-93B2-432C579A772E}" type="presOf" srcId="{80328697-DAE1-1249-AF6A-6D8A77CE60FB}" destId="{B0C2CEF1-9E44-4547-947E-62E674C39597}" srcOrd="1" destOrd="4" presId="urn:microsoft.com/office/officeart/2005/8/layout/hProcess4"/>
    <dgm:cxn modelId="{A8ED220D-A276-3F48-8405-5EF0EE4C84FA}" type="presOf" srcId="{49462523-FF1F-224C-807F-82B10AE4F605}" destId="{463EFCBA-1AF0-CC41-A736-8B873B6F22A1}" srcOrd="0" destOrd="0" presId="urn:microsoft.com/office/officeart/2005/8/layout/hProcess4"/>
    <dgm:cxn modelId="{8C28CB0E-A2FF-5D4F-BC16-1183B7C35F7B}" type="presOf" srcId="{02C802E5-A8BD-DA42-B16B-C564A0E48AB6}" destId="{5D7826C5-307B-6546-8234-FD23482FBA68}" srcOrd="1" destOrd="2" presId="urn:microsoft.com/office/officeart/2005/8/layout/hProcess4"/>
    <dgm:cxn modelId="{FE80D812-E3B3-F040-9FB4-2F504AA0C69C}" srcId="{750EB429-3106-1D47-BA7D-9261FAD77AB7}" destId="{B5FF0D98-F159-0D41-B7CA-86D22FA872B6}" srcOrd="5" destOrd="0" parTransId="{3DDF9F7F-EEA0-2343-95A9-83C2371D4AE4}" sibTransId="{FF26A47F-1BC1-0B43-9B6A-3D4B83D61B8A}"/>
    <dgm:cxn modelId="{27E76621-49C4-6741-90F5-5555F63A9240}" type="presOf" srcId="{02C802E5-A8BD-DA42-B16B-C564A0E48AB6}" destId="{FFF72700-F4D1-C34D-AB5E-3B175D2634EE}" srcOrd="0" destOrd="2" presId="urn:microsoft.com/office/officeart/2005/8/layout/hProcess4"/>
    <dgm:cxn modelId="{D5B4C827-9CC9-E348-85EB-3555E3AA9FA4}" type="presOf" srcId="{50F7BC90-87D2-EF4E-A4A1-4418C60FFA64}" destId="{6D79EADF-BE08-9047-B2AC-89643414697C}" srcOrd="0" destOrd="1" presId="urn:microsoft.com/office/officeart/2005/8/layout/hProcess4"/>
    <dgm:cxn modelId="{4E75102A-3D74-A946-BB3B-870758AA9C99}" type="presOf" srcId="{2BB4B671-CEA7-F247-995E-7043BEAABAAE}" destId="{5D7826C5-307B-6546-8234-FD23482FBA68}" srcOrd="1" destOrd="3" presId="urn:microsoft.com/office/officeart/2005/8/layout/hProcess4"/>
    <dgm:cxn modelId="{116FD92C-DC5A-A546-8C12-F702233050CE}" srcId="{924C5B7D-99A6-EB4E-8E32-8877FB8D43AA}" destId="{73B70AC6-9619-054A-A001-2C461FBC4089}" srcOrd="0" destOrd="0" parTransId="{34AC3154-106C-4B40-AE28-3A18EBD2E77D}" sibTransId="{3435DFF7-12AD-6748-A65C-145ED5F8202B}"/>
    <dgm:cxn modelId="{EA7BB62F-6493-CA40-8A8B-BBC8042EF7A6}" type="presOf" srcId="{73B70AC6-9619-054A-A001-2C461FBC4089}" destId="{E2261B75-C60B-E248-92F2-4093E8D6F346}" srcOrd="0" destOrd="0" presId="urn:microsoft.com/office/officeart/2005/8/layout/hProcess4"/>
    <dgm:cxn modelId="{99E5B936-FE2F-BE4A-90A1-0498CFFD415D}" srcId="{924C5B7D-99A6-EB4E-8E32-8877FB8D43AA}" destId="{750EB429-3106-1D47-BA7D-9261FAD77AB7}" srcOrd="1" destOrd="0" parTransId="{AF70D53A-89DB-484D-B90C-ED8D92381F96}" sibTransId="{05535440-B265-6442-98AC-C09FFDA20423}"/>
    <dgm:cxn modelId="{A2F3154E-60BC-8247-93F7-2191A700877E}" srcId="{49462523-FF1F-224C-807F-82B10AE4F605}" destId="{F859B022-7F92-F64F-BA19-DC9276F58933}" srcOrd="2" destOrd="0" parTransId="{4A67A39C-5181-9447-AD35-CD207715557C}" sibTransId="{0BF695A1-6AB4-C945-B81F-D675FC42AF88}"/>
    <dgm:cxn modelId="{18656B58-2EB5-AC46-B00E-D5781E5CE541}" type="presOf" srcId="{563BC275-6B80-D844-9BFD-F462B01AB7DC}" destId="{5D7826C5-307B-6546-8234-FD23482FBA68}" srcOrd="1" destOrd="1" presId="urn:microsoft.com/office/officeart/2005/8/layout/hProcess4"/>
    <dgm:cxn modelId="{4957445A-3E64-2C44-B6B0-CFCCDD2997BA}" type="presOf" srcId="{734502AB-5B96-3947-93CF-8C5DDC43D6FF}" destId="{D4165904-175A-1B43-A7AB-E0B7626BB9A2}" srcOrd="0" destOrd="1" presId="urn:microsoft.com/office/officeart/2005/8/layout/hProcess4"/>
    <dgm:cxn modelId="{424CD663-1061-C940-972A-9030CE4EE06F}" type="presOf" srcId="{B072C69E-E0E7-6D49-9E96-BDF250665644}" destId="{5D7826C5-307B-6546-8234-FD23482FBA68}" srcOrd="1" destOrd="0" presId="urn:microsoft.com/office/officeart/2005/8/layout/hProcess4"/>
    <dgm:cxn modelId="{0AE1D26E-4B42-9147-AE57-8675AEDDE33F}" type="presOf" srcId="{924C5B7D-99A6-EB4E-8E32-8877FB8D43AA}" destId="{3DBEAADE-9174-4244-B15A-CD7ADBCCA18C}" srcOrd="0" destOrd="0" presId="urn:microsoft.com/office/officeart/2005/8/layout/hProcess4"/>
    <dgm:cxn modelId="{004CB86F-E362-974B-8E4B-43E93F6F8C1C}" srcId="{750EB429-3106-1D47-BA7D-9261FAD77AB7}" destId="{09A6DC95-0BE5-DB47-9975-42E41713F930}" srcOrd="3" destOrd="0" parTransId="{E08D8DEE-DB38-CE40-BD6A-AE72E8DFF3EC}" sibTransId="{D86BCEF3-919E-D34D-8B62-DF58E4C06894}"/>
    <dgm:cxn modelId="{502DB671-EE94-BE42-98A6-E01468D76911}" type="presOf" srcId="{9B29BC23-0A1D-E64F-A172-AD4BC8BCE488}" destId="{B0C2CEF1-9E44-4547-947E-62E674C39597}" srcOrd="1" destOrd="2" presId="urn:microsoft.com/office/officeart/2005/8/layout/hProcess4"/>
    <dgm:cxn modelId="{20F97D75-77D8-AD44-B740-539D4C7A6BD8}" srcId="{73B70AC6-9619-054A-A001-2C461FBC4089}" destId="{563BC275-6B80-D844-9BFD-F462B01AB7DC}" srcOrd="1" destOrd="0" parTransId="{E8E4AB4A-7753-3E46-82B1-F5B104D5DEC3}" sibTransId="{EF3AFDAC-5124-2D4F-91E8-06D5DF0A1E54}"/>
    <dgm:cxn modelId="{39997C77-FBC6-7B47-8F40-143E3E15429A}" type="presOf" srcId="{B5FF0D98-F159-0D41-B7CA-86D22FA872B6}" destId="{B0C2CEF1-9E44-4547-947E-62E674C39597}" srcOrd="1" destOrd="5" presId="urn:microsoft.com/office/officeart/2005/8/layout/hProcess4"/>
    <dgm:cxn modelId="{764D4878-0595-A742-9042-5970D7CE7762}" srcId="{750EB429-3106-1D47-BA7D-9261FAD77AB7}" destId="{8713202D-A0B7-FE41-8FD7-DBAEE176B97F}" srcOrd="0" destOrd="0" parTransId="{06B1B79E-A15F-044B-A15A-33251DAFB3D4}" sibTransId="{6208128B-8E4B-1C40-BCE3-9D1F6E6B6B00}"/>
    <dgm:cxn modelId="{76724C7D-FBF4-5248-872F-1984BAD7E1B0}" type="presOf" srcId="{05535440-B265-6442-98AC-C09FFDA20423}" destId="{2CDE5098-13AF-BA4E-9DA3-C0B8D356F8E7}" srcOrd="0" destOrd="0" presId="urn:microsoft.com/office/officeart/2005/8/layout/hProcess4"/>
    <dgm:cxn modelId="{6B063A83-8FC0-654A-8B34-63A0A29C5F08}" type="presOf" srcId="{B5FF0D98-F159-0D41-B7CA-86D22FA872B6}" destId="{6D79EADF-BE08-9047-B2AC-89643414697C}" srcOrd="0" destOrd="5" presId="urn:microsoft.com/office/officeart/2005/8/layout/hProcess4"/>
    <dgm:cxn modelId="{897D9985-CFF8-5A48-995E-01CB46808804}" type="presOf" srcId="{563BC275-6B80-D844-9BFD-F462B01AB7DC}" destId="{FFF72700-F4D1-C34D-AB5E-3B175D2634EE}" srcOrd="0" destOrd="1" presId="urn:microsoft.com/office/officeart/2005/8/layout/hProcess4"/>
    <dgm:cxn modelId="{1F0D488A-2AF7-5C4D-A603-9E53FBF4E08E}" type="presOf" srcId="{8713202D-A0B7-FE41-8FD7-DBAEE176B97F}" destId="{6D79EADF-BE08-9047-B2AC-89643414697C}" srcOrd="0" destOrd="0" presId="urn:microsoft.com/office/officeart/2005/8/layout/hProcess4"/>
    <dgm:cxn modelId="{CFBA4C8A-02F4-A340-85C4-4C0F1EE9185B}" type="presOf" srcId="{F859B022-7F92-F64F-BA19-DC9276F58933}" destId="{8A88B75B-58C6-0A41-B7C3-2FF12B4453E2}" srcOrd="1" destOrd="2" presId="urn:microsoft.com/office/officeart/2005/8/layout/hProcess4"/>
    <dgm:cxn modelId="{6005DE92-DD1F-A44E-A459-D335350B18B0}" type="presOf" srcId="{B072C69E-E0E7-6D49-9E96-BDF250665644}" destId="{FFF72700-F4D1-C34D-AB5E-3B175D2634EE}" srcOrd="0" destOrd="0" presId="urn:microsoft.com/office/officeart/2005/8/layout/hProcess4"/>
    <dgm:cxn modelId="{1077DFA2-43AE-D746-B905-055CCECF61E6}" srcId="{750EB429-3106-1D47-BA7D-9261FAD77AB7}" destId="{80328697-DAE1-1249-AF6A-6D8A77CE60FB}" srcOrd="4" destOrd="0" parTransId="{C007443B-4849-B14A-9966-EE30917E4C0B}" sibTransId="{E7FEFF54-077B-A84C-AE3F-58C2B7F3AEC5}"/>
    <dgm:cxn modelId="{1995EFA7-3124-6D4D-9826-AE3AA4C9CCF8}" srcId="{49462523-FF1F-224C-807F-82B10AE4F605}" destId="{734502AB-5B96-3947-93CF-8C5DDC43D6FF}" srcOrd="1" destOrd="0" parTransId="{B531D44C-43AF-FD42-BF89-F899E0FD1381}" sibTransId="{53E22A12-88D3-F44C-ADA2-068CED287E29}"/>
    <dgm:cxn modelId="{BEC046B2-177D-DE4F-A83D-B7875FC71DBD}" srcId="{73B70AC6-9619-054A-A001-2C461FBC4089}" destId="{02C802E5-A8BD-DA42-B16B-C564A0E48AB6}" srcOrd="2" destOrd="0" parTransId="{7F353189-D5DA-124F-B864-CEDA4DCAD69C}" sibTransId="{418E7849-983C-6244-84E6-689BC9EFEB5C}"/>
    <dgm:cxn modelId="{4996D0B4-6B75-7842-AEA2-32AAA1C2FE32}" srcId="{49462523-FF1F-224C-807F-82B10AE4F605}" destId="{55FFEDCA-D595-B647-9CE9-2F4B0D0D4BA5}" srcOrd="0" destOrd="0" parTransId="{A6E13D72-0E40-D545-AEA7-538494C84111}" sibTransId="{3C9DDB05-A00C-9F44-80CE-A14849E6F842}"/>
    <dgm:cxn modelId="{5281F6BA-B4E1-C346-A4E1-15A0A4212928}" srcId="{750EB429-3106-1D47-BA7D-9261FAD77AB7}" destId="{50F7BC90-87D2-EF4E-A4A1-4418C60FFA64}" srcOrd="1" destOrd="0" parTransId="{90F27859-EF6C-E24A-9E65-D7900427B62D}" sibTransId="{F4333C49-614A-C043-B763-7337C03D5CBF}"/>
    <dgm:cxn modelId="{AE9494BD-5A35-CE44-A5D1-F7AA2EF1A113}" type="presOf" srcId="{80328697-DAE1-1249-AF6A-6D8A77CE60FB}" destId="{6D79EADF-BE08-9047-B2AC-89643414697C}" srcOrd="0" destOrd="4" presId="urn:microsoft.com/office/officeart/2005/8/layout/hProcess4"/>
    <dgm:cxn modelId="{FAF76DBF-55EA-C043-A77C-373F79363FF9}" type="presOf" srcId="{50F7BC90-87D2-EF4E-A4A1-4418C60FFA64}" destId="{B0C2CEF1-9E44-4547-947E-62E674C39597}" srcOrd="1" destOrd="1" presId="urn:microsoft.com/office/officeart/2005/8/layout/hProcess4"/>
    <dgm:cxn modelId="{E931C0C0-A0E4-C440-8D8D-05F2AE464819}" srcId="{924C5B7D-99A6-EB4E-8E32-8877FB8D43AA}" destId="{49462523-FF1F-224C-807F-82B10AE4F605}" srcOrd="2" destOrd="0" parTransId="{D6F212BD-F049-CD4D-8B9A-1DC5DA2A067E}" sibTransId="{E3F4BBF0-8F65-3840-B8D1-EB08364C1ABD}"/>
    <dgm:cxn modelId="{C9FB1AC9-13CC-EC49-B87B-E921C970B337}" type="presOf" srcId="{F859B022-7F92-F64F-BA19-DC9276F58933}" destId="{D4165904-175A-1B43-A7AB-E0B7626BB9A2}" srcOrd="0" destOrd="2" presId="urn:microsoft.com/office/officeart/2005/8/layout/hProcess4"/>
    <dgm:cxn modelId="{0342E4D2-C444-5B49-A5FA-0ADB853C4192}" srcId="{750EB429-3106-1D47-BA7D-9261FAD77AB7}" destId="{9B29BC23-0A1D-E64F-A172-AD4BC8BCE488}" srcOrd="2" destOrd="0" parTransId="{AC1C2851-B82E-F14A-A6B9-A25F3F3FCEAD}" sibTransId="{C2F69CD0-C848-1A41-A51B-A81A15A3F6C3}"/>
    <dgm:cxn modelId="{38C73DD3-C11F-E44F-AA8B-4C56C62BCD8F}" type="presOf" srcId="{55FFEDCA-D595-B647-9CE9-2F4B0D0D4BA5}" destId="{8A88B75B-58C6-0A41-B7C3-2FF12B4453E2}" srcOrd="1" destOrd="0" presId="urn:microsoft.com/office/officeart/2005/8/layout/hProcess4"/>
    <dgm:cxn modelId="{3731E9E0-4641-224F-A11F-D769C2B971CC}" srcId="{73B70AC6-9619-054A-A001-2C461FBC4089}" destId="{2BB4B671-CEA7-F247-995E-7043BEAABAAE}" srcOrd="3" destOrd="0" parTransId="{37A84489-ECAA-FB40-ADF1-35FA75A09C73}" sibTransId="{FE297722-60DB-8B4E-8952-CD2C1BDFED27}"/>
    <dgm:cxn modelId="{A9D640E3-00CD-414E-8EDF-85F85BF39FFD}" type="presOf" srcId="{750EB429-3106-1D47-BA7D-9261FAD77AB7}" destId="{17492C5D-3599-6D41-BB20-C06CCD311CED}" srcOrd="0" destOrd="0" presId="urn:microsoft.com/office/officeart/2005/8/layout/hProcess4"/>
    <dgm:cxn modelId="{2AA453E3-8014-E54B-AE3A-663B6E0BFF5A}" type="presOf" srcId="{09A6DC95-0BE5-DB47-9975-42E41713F930}" destId="{6D79EADF-BE08-9047-B2AC-89643414697C}" srcOrd="0" destOrd="3" presId="urn:microsoft.com/office/officeart/2005/8/layout/hProcess4"/>
    <dgm:cxn modelId="{CD577AE5-0EF2-E948-89E2-B8F9F31AE2ED}" type="presOf" srcId="{55FFEDCA-D595-B647-9CE9-2F4B0D0D4BA5}" destId="{D4165904-175A-1B43-A7AB-E0B7626BB9A2}" srcOrd="0" destOrd="0" presId="urn:microsoft.com/office/officeart/2005/8/layout/hProcess4"/>
    <dgm:cxn modelId="{D26BD5E5-5299-8045-A45F-2785B8C41BF7}" type="presOf" srcId="{2BB4B671-CEA7-F247-995E-7043BEAABAAE}" destId="{FFF72700-F4D1-C34D-AB5E-3B175D2634EE}" srcOrd="0" destOrd="3" presId="urn:microsoft.com/office/officeart/2005/8/layout/hProcess4"/>
    <dgm:cxn modelId="{FDB983EA-A546-1A41-BC97-5B324069A1AE}" srcId="{73B70AC6-9619-054A-A001-2C461FBC4089}" destId="{B072C69E-E0E7-6D49-9E96-BDF250665644}" srcOrd="0" destOrd="0" parTransId="{CB99ADC7-22A4-1E44-AA21-D9C6BB286A60}" sibTransId="{7C218DC3-1B6E-044E-968B-3E42D21C464E}"/>
    <dgm:cxn modelId="{1917FAEF-1AFB-B747-994C-A110A6AF2358}" type="presOf" srcId="{8713202D-A0B7-FE41-8FD7-DBAEE176B97F}" destId="{B0C2CEF1-9E44-4547-947E-62E674C39597}" srcOrd="1" destOrd="0" presId="urn:microsoft.com/office/officeart/2005/8/layout/hProcess4"/>
    <dgm:cxn modelId="{3C684EF6-88F7-4A40-9EA5-1FF6C776B2D1}" type="presOf" srcId="{9B29BC23-0A1D-E64F-A172-AD4BC8BCE488}" destId="{6D79EADF-BE08-9047-B2AC-89643414697C}" srcOrd="0" destOrd="2" presId="urn:microsoft.com/office/officeart/2005/8/layout/hProcess4"/>
    <dgm:cxn modelId="{B0A1F0F8-0B9A-4C4C-85F4-000E347ADB6B}" type="presOf" srcId="{3435DFF7-12AD-6748-A65C-145ED5F8202B}" destId="{7659EE25-3751-6B41-84DC-FDA8E2889F53}" srcOrd="0" destOrd="0" presId="urn:microsoft.com/office/officeart/2005/8/layout/hProcess4"/>
    <dgm:cxn modelId="{E262B7FD-A1CE-7B43-99B6-DAD4A7E79DF0}" type="presOf" srcId="{09A6DC95-0BE5-DB47-9975-42E41713F930}" destId="{B0C2CEF1-9E44-4547-947E-62E674C39597}" srcOrd="1" destOrd="3" presId="urn:microsoft.com/office/officeart/2005/8/layout/hProcess4"/>
    <dgm:cxn modelId="{AF60AFDE-02E7-3749-96D2-EF0A12EB26A4}" type="presParOf" srcId="{3DBEAADE-9174-4244-B15A-CD7ADBCCA18C}" destId="{9EBCBF13-8550-EA4D-B7CD-C57F5AC15C9D}" srcOrd="0" destOrd="0" presId="urn:microsoft.com/office/officeart/2005/8/layout/hProcess4"/>
    <dgm:cxn modelId="{F8C89C57-AFFD-1F42-98AD-33BC128582CD}" type="presParOf" srcId="{3DBEAADE-9174-4244-B15A-CD7ADBCCA18C}" destId="{5B3A935B-8E9D-B449-891F-27D512FC7952}" srcOrd="1" destOrd="0" presId="urn:microsoft.com/office/officeart/2005/8/layout/hProcess4"/>
    <dgm:cxn modelId="{AAA4B1ED-C0A0-3641-A6A0-F1552A6ED32F}" type="presParOf" srcId="{3DBEAADE-9174-4244-B15A-CD7ADBCCA18C}" destId="{E561DC5F-57B7-1648-91F2-B94AC1308F2E}" srcOrd="2" destOrd="0" presId="urn:microsoft.com/office/officeart/2005/8/layout/hProcess4"/>
    <dgm:cxn modelId="{6E8F2194-910B-5643-93E7-3C859125AA4C}" type="presParOf" srcId="{E561DC5F-57B7-1648-91F2-B94AC1308F2E}" destId="{EEA5CB5E-FE4A-4F41-B436-AE357F2360CA}" srcOrd="0" destOrd="0" presId="urn:microsoft.com/office/officeart/2005/8/layout/hProcess4"/>
    <dgm:cxn modelId="{DFF0D57F-51A5-EA4E-8DD0-A5880CC6C1BF}" type="presParOf" srcId="{EEA5CB5E-FE4A-4F41-B436-AE357F2360CA}" destId="{4E300CB1-C39F-EB43-8CD6-245A3BBC05A7}" srcOrd="0" destOrd="0" presId="urn:microsoft.com/office/officeart/2005/8/layout/hProcess4"/>
    <dgm:cxn modelId="{CEDE44F7-734C-A842-AD9E-FFD30308EA86}" type="presParOf" srcId="{EEA5CB5E-FE4A-4F41-B436-AE357F2360CA}" destId="{FFF72700-F4D1-C34D-AB5E-3B175D2634EE}" srcOrd="1" destOrd="0" presId="urn:microsoft.com/office/officeart/2005/8/layout/hProcess4"/>
    <dgm:cxn modelId="{2CA592AF-5BA4-9548-81D7-1E7C6A370059}" type="presParOf" srcId="{EEA5CB5E-FE4A-4F41-B436-AE357F2360CA}" destId="{5D7826C5-307B-6546-8234-FD23482FBA68}" srcOrd="2" destOrd="0" presId="urn:microsoft.com/office/officeart/2005/8/layout/hProcess4"/>
    <dgm:cxn modelId="{7CADA92D-A75F-5D40-8C7B-906BBBAF7A9E}" type="presParOf" srcId="{EEA5CB5E-FE4A-4F41-B436-AE357F2360CA}" destId="{E2261B75-C60B-E248-92F2-4093E8D6F346}" srcOrd="3" destOrd="0" presId="urn:microsoft.com/office/officeart/2005/8/layout/hProcess4"/>
    <dgm:cxn modelId="{6E9DB851-1B97-BE4D-B5FE-F5E7BA0B0A1C}" type="presParOf" srcId="{EEA5CB5E-FE4A-4F41-B436-AE357F2360CA}" destId="{6B936DC6-81C2-0844-8567-4E9A43D9D0AE}" srcOrd="4" destOrd="0" presId="urn:microsoft.com/office/officeart/2005/8/layout/hProcess4"/>
    <dgm:cxn modelId="{14398FE9-43F2-CE46-B6F9-F081A160940E}" type="presParOf" srcId="{E561DC5F-57B7-1648-91F2-B94AC1308F2E}" destId="{7659EE25-3751-6B41-84DC-FDA8E2889F53}" srcOrd="1" destOrd="0" presId="urn:microsoft.com/office/officeart/2005/8/layout/hProcess4"/>
    <dgm:cxn modelId="{0D64CD01-14D7-2443-9B41-CD927A07E57A}" type="presParOf" srcId="{E561DC5F-57B7-1648-91F2-B94AC1308F2E}" destId="{D5DB830E-D6DE-0B47-BEF8-89DADC15CBB8}" srcOrd="2" destOrd="0" presId="urn:microsoft.com/office/officeart/2005/8/layout/hProcess4"/>
    <dgm:cxn modelId="{61239CA9-91E0-714C-9712-C4BF6B266DE4}" type="presParOf" srcId="{D5DB830E-D6DE-0B47-BEF8-89DADC15CBB8}" destId="{7EAAF73C-8F80-0240-AE30-6AE5761EA312}" srcOrd="0" destOrd="0" presId="urn:microsoft.com/office/officeart/2005/8/layout/hProcess4"/>
    <dgm:cxn modelId="{33DDFB07-0904-1749-8839-E81C47ACC76A}" type="presParOf" srcId="{D5DB830E-D6DE-0B47-BEF8-89DADC15CBB8}" destId="{6D79EADF-BE08-9047-B2AC-89643414697C}" srcOrd="1" destOrd="0" presId="urn:microsoft.com/office/officeart/2005/8/layout/hProcess4"/>
    <dgm:cxn modelId="{9BC9268F-05A8-DB4B-B017-F1CC9EFFA4FC}" type="presParOf" srcId="{D5DB830E-D6DE-0B47-BEF8-89DADC15CBB8}" destId="{B0C2CEF1-9E44-4547-947E-62E674C39597}" srcOrd="2" destOrd="0" presId="urn:microsoft.com/office/officeart/2005/8/layout/hProcess4"/>
    <dgm:cxn modelId="{0F95F0D7-C60D-E848-87D3-9163F2B74613}" type="presParOf" srcId="{D5DB830E-D6DE-0B47-BEF8-89DADC15CBB8}" destId="{17492C5D-3599-6D41-BB20-C06CCD311CED}" srcOrd="3" destOrd="0" presId="urn:microsoft.com/office/officeart/2005/8/layout/hProcess4"/>
    <dgm:cxn modelId="{B68ECD02-586E-AF47-AC83-61ADEB6A3AAC}" type="presParOf" srcId="{D5DB830E-D6DE-0B47-BEF8-89DADC15CBB8}" destId="{885A067E-6002-3844-886F-BABC96F241CF}" srcOrd="4" destOrd="0" presId="urn:microsoft.com/office/officeart/2005/8/layout/hProcess4"/>
    <dgm:cxn modelId="{A7C6C7BF-1A6D-D543-9F83-A0841C7DAEBA}" type="presParOf" srcId="{E561DC5F-57B7-1648-91F2-B94AC1308F2E}" destId="{2CDE5098-13AF-BA4E-9DA3-C0B8D356F8E7}" srcOrd="3" destOrd="0" presId="urn:microsoft.com/office/officeart/2005/8/layout/hProcess4"/>
    <dgm:cxn modelId="{C3ACA26C-16B2-304D-ACB8-859C070012C0}" type="presParOf" srcId="{E561DC5F-57B7-1648-91F2-B94AC1308F2E}" destId="{FF1DF30B-BC0B-874B-B0DC-C6EE86C9DBED}" srcOrd="4" destOrd="0" presId="urn:microsoft.com/office/officeart/2005/8/layout/hProcess4"/>
    <dgm:cxn modelId="{991F67AD-A902-8041-BB6B-133F8F4373C8}" type="presParOf" srcId="{FF1DF30B-BC0B-874B-B0DC-C6EE86C9DBED}" destId="{94867020-80DB-8442-8A5E-7E3DCA561DD1}" srcOrd="0" destOrd="0" presId="urn:microsoft.com/office/officeart/2005/8/layout/hProcess4"/>
    <dgm:cxn modelId="{140DA8DC-994D-EE47-8A8D-C5FA9E2C50EC}" type="presParOf" srcId="{FF1DF30B-BC0B-874B-B0DC-C6EE86C9DBED}" destId="{D4165904-175A-1B43-A7AB-E0B7626BB9A2}" srcOrd="1" destOrd="0" presId="urn:microsoft.com/office/officeart/2005/8/layout/hProcess4"/>
    <dgm:cxn modelId="{83452034-76E3-844F-AFC7-A900A8654C12}" type="presParOf" srcId="{FF1DF30B-BC0B-874B-B0DC-C6EE86C9DBED}" destId="{8A88B75B-58C6-0A41-B7C3-2FF12B4453E2}" srcOrd="2" destOrd="0" presId="urn:microsoft.com/office/officeart/2005/8/layout/hProcess4"/>
    <dgm:cxn modelId="{AA605D06-BF96-DA48-8D05-3CAEFE2BA3F5}" type="presParOf" srcId="{FF1DF30B-BC0B-874B-B0DC-C6EE86C9DBED}" destId="{463EFCBA-1AF0-CC41-A736-8B873B6F22A1}" srcOrd="3" destOrd="0" presId="urn:microsoft.com/office/officeart/2005/8/layout/hProcess4"/>
    <dgm:cxn modelId="{D103D5CF-4A6B-9846-8C2F-128E6C689C78}" type="presParOf" srcId="{FF1DF30B-BC0B-874B-B0DC-C6EE86C9DBED}" destId="{5DFCADB4-A5BB-4240-8124-104DFA0423E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C5B7D-99A6-EB4E-8E32-8877FB8D43AA}" type="doc">
      <dgm:prSet loTypeId="urn:microsoft.com/office/officeart/2005/8/layout/hProcess4" loCatId="" qsTypeId="urn:microsoft.com/office/officeart/2005/8/quickstyle/simple4" qsCatId="simple" csTypeId="urn:microsoft.com/office/officeart/2005/8/colors/accent1_2" csCatId="accent1" phldr="1"/>
      <dgm:spPr/>
      <dgm:t>
        <a:bodyPr/>
        <a:lstStyle/>
        <a:p>
          <a:endParaRPr lang="en-GB"/>
        </a:p>
      </dgm:t>
    </dgm:pt>
    <dgm:pt modelId="{73B70AC6-9619-054A-A001-2C461FBC4089}">
      <dgm:prSet phldrT="[Text]"/>
      <dgm:spPr>
        <a:solidFill>
          <a:srgbClr val="B9975B"/>
        </a:solidFill>
      </dgm:spPr>
      <dgm:t>
        <a:bodyPr/>
        <a:lstStyle/>
        <a:p>
          <a:r>
            <a:rPr lang="en-GB" dirty="0"/>
            <a:t>Data Collection</a:t>
          </a:r>
        </a:p>
      </dgm:t>
    </dgm:pt>
    <dgm:pt modelId="{34AC3154-106C-4B40-AE28-3A18EBD2E77D}" type="parTrans" cxnId="{116FD92C-DC5A-A546-8C12-F702233050CE}">
      <dgm:prSet/>
      <dgm:spPr/>
      <dgm:t>
        <a:bodyPr/>
        <a:lstStyle/>
        <a:p>
          <a:endParaRPr lang="en-GB"/>
        </a:p>
      </dgm:t>
    </dgm:pt>
    <dgm:pt modelId="{3435DFF7-12AD-6748-A65C-145ED5F8202B}" type="sibTrans" cxnId="{116FD92C-DC5A-A546-8C12-F702233050CE}">
      <dgm:prSet/>
      <dgm:spPr/>
      <dgm:t>
        <a:bodyPr/>
        <a:lstStyle/>
        <a:p>
          <a:endParaRPr lang="en-GB"/>
        </a:p>
      </dgm:t>
    </dgm:pt>
    <dgm:pt modelId="{B072C69E-E0E7-6D49-9E96-BDF250665644}">
      <dgm:prSet phldrT="[Text]" custT="1"/>
      <dgm:spPr/>
      <dgm:t>
        <a:bodyPr/>
        <a:lstStyle/>
        <a:p>
          <a:endParaRPr lang="en-GB" sz="1600" dirty="0"/>
        </a:p>
      </dgm:t>
    </dgm:pt>
    <dgm:pt modelId="{CB99ADC7-22A4-1E44-AA21-D9C6BB286A60}" type="parTrans" cxnId="{FDB983EA-A546-1A41-BC97-5B324069A1AE}">
      <dgm:prSet/>
      <dgm:spPr/>
      <dgm:t>
        <a:bodyPr/>
        <a:lstStyle/>
        <a:p>
          <a:endParaRPr lang="en-GB"/>
        </a:p>
      </dgm:t>
    </dgm:pt>
    <dgm:pt modelId="{7C218DC3-1B6E-044E-968B-3E42D21C464E}" type="sibTrans" cxnId="{FDB983EA-A546-1A41-BC97-5B324069A1AE}">
      <dgm:prSet/>
      <dgm:spPr/>
      <dgm:t>
        <a:bodyPr/>
        <a:lstStyle/>
        <a:p>
          <a:endParaRPr lang="en-GB"/>
        </a:p>
      </dgm:t>
    </dgm:pt>
    <dgm:pt modelId="{750EB429-3106-1D47-BA7D-9261FAD77AB7}">
      <dgm:prSet phldrT="[Text]"/>
      <dgm:spPr>
        <a:solidFill>
          <a:srgbClr val="B9975B"/>
        </a:solidFill>
      </dgm:spPr>
      <dgm:t>
        <a:bodyPr/>
        <a:lstStyle/>
        <a:p>
          <a:r>
            <a:rPr lang="en-GB" dirty="0"/>
            <a:t>Analysis</a:t>
          </a:r>
        </a:p>
      </dgm:t>
    </dgm:pt>
    <dgm:pt modelId="{AF70D53A-89DB-484D-B90C-ED8D92381F96}" type="parTrans" cxnId="{99E5B936-FE2F-BE4A-90A1-0498CFFD415D}">
      <dgm:prSet/>
      <dgm:spPr/>
      <dgm:t>
        <a:bodyPr/>
        <a:lstStyle/>
        <a:p>
          <a:endParaRPr lang="en-GB"/>
        </a:p>
      </dgm:t>
    </dgm:pt>
    <dgm:pt modelId="{05535440-B265-6442-98AC-C09FFDA20423}" type="sibTrans" cxnId="{99E5B936-FE2F-BE4A-90A1-0498CFFD415D}">
      <dgm:prSet/>
      <dgm:spPr/>
      <dgm:t>
        <a:bodyPr/>
        <a:lstStyle/>
        <a:p>
          <a:endParaRPr lang="en-GB"/>
        </a:p>
      </dgm:t>
    </dgm:pt>
    <dgm:pt modelId="{8713202D-A0B7-FE41-8FD7-DBAEE176B97F}">
      <dgm:prSet phldrT="[Text]" custT="1"/>
      <dgm:spPr/>
      <dgm:t>
        <a:bodyPr/>
        <a:lstStyle/>
        <a:p>
          <a:pPr marL="171450" indent="0" defTabSz="711200">
            <a:lnSpc>
              <a:spcPct val="90000"/>
            </a:lnSpc>
            <a:spcBef>
              <a:spcPct val="0"/>
            </a:spcBef>
            <a:spcAft>
              <a:spcPct val="15000"/>
            </a:spcAft>
            <a:buFont typeface="Arial" panose="020B0604020202020204" pitchFamily="34" charset="0"/>
            <a:buChar char="•"/>
          </a:pPr>
          <a:endParaRPr lang="en-GB" sz="300" dirty="0"/>
        </a:p>
      </dgm:t>
    </dgm:pt>
    <dgm:pt modelId="{06B1B79E-A15F-044B-A15A-33251DAFB3D4}" type="parTrans" cxnId="{764D4878-0595-A742-9042-5970D7CE7762}">
      <dgm:prSet/>
      <dgm:spPr/>
      <dgm:t>
        <a:bodyPr/>
        <a:lstStyle/>
        <a:p>
          <a:endParaRPr lang="en-GB"/>
        </a:p>
      </dgm:t>
    </dgm:pt>
    <dgm:pt modelId="{6208128B-8E4B-1C40-BCE3-9D1F6E6B6B00}" type="sibTrans" cxnId="{764D4878-0595-A742-9042-5970D7CE7762}">
      <dgm:prSet/>
      <dgm:spPr/>
      <dgm:t>
        <a:bodyPr/>
        <a:lstStyle/>
        <a:p>
          <a:endParaRPr lang="en-GB"/>
        </a:p>
      </dgm:t>
    </dgm:pt>
    <dgm:pt modelId="{49462523-FF1F-224C-807F-82B10AE4F605}">
      <dgm:prSet phldrT="[Text]"/>
      <dgm:spPr>
        <a:solidFill>
          <a:srgbClr val="B9975B"/>
        </a:solidFill>
      </dgm:spPr>
      <dgm:t>
        <a:bodyPr/>
        <a:lstStyle/>
        <a:p>
          <a:r>
            <a:rPr lang="en-GB" dirty="0"/>
            <a:t>Storage</a:t>
          </a:r>
        </a:p>
      </dgm:t>
    </dgm:pt>
    <dgm:pt modelId="{D6F212BD-F049-CD4D-8B9A-1DC5DA2A067E}" type="parTrans" cxnId="{E931C0C0-A0E4-C440-8D8D-05F2AE464819}">
      <dgm:prSet/>
      <dgm:spPr/>
      <dgm:t>
        <a:bodyPr/>
        <a:lstStyle/>
        <a:p>
          <a:endParaRPr lang="en-GB"/>
        </a:p>
      </dgm:t>
    </dgm:pt>
    <dgm:pt modelId="{E3F4BBF0-8F65-3840-B8D1-EB08364C1ABD}" type="sibTrans" cxnId="{E931C0C0-A0E4-C440-8D8D-05F2AE464819}">
      <dgm:prSet/>
      <dgm:spPr/>
      <dgm:t>
        <a:bodyPr/>
        <a:lstStyle/>
        <a:p>
          <a:endParaRPr lang="en-GB"/>
        </a:p>
      </dgm:t>
    </dgm:pt>
    <dgm:pt modelId="{734502AB-5B96-3947-93CF-8C5DDC43D6FF}">
      <dgm:prSet phldrT="[Text]" custT="1"/>
      <dgm:spPr/>
      <dgm:t>
        <a:bodyPr/>
        <a:lstStyle/>
        <a:p>
          <a:r>
            <a:rPr lang="en-GB" sz="1200" dirty="0"/>
            <a:t>Structured data storage for analysis </a:t>
          </a:r>
        </a:p>
      </dgm:t>
    </dgm:pt>
    <dgm:pt modelId="{B531D44C-43AF-FD42-BF89-F899E0FD1381}" type="parTrans" cxnId="{1995EFA7-3124-6D4D-9826-AE3AA4C9CCF8}">
      <dgm:prSet/>
      <dgm:spPr/>
      <dgm:t>
        <a:bodyPr/>
        <a:lstStyle/>
        <a:p>
          <a:endParaRPr lang="en-GB"/>
        </a:p>
      </dgm:t>
    </dgm:pt>
    <dgm:pt modelId="{53E22A12-88D3-F44C-ADA2-068CED287E29}" type="sibTrans" cxnId="{1995EFA7-3124-6D4D-9826-AE3AA4C9CCF8}">
      <dgm:prSet/>
      <dgm:spPr/>
      <dgm:t>
        <a:bodyPr/>
        <a:lstStyle/>
        <a:p>
          <a:endParaRPr lang="en-GB"/>
        </a:p>
      </dgm:t>
    </dgm:pt>
    <dgm:pt modelId="{2BB4B671-CEA7-F247-995E-7043BEAABAAE}">
      <dgm:prSet phldrT="[Text]" custT="1"/>
      <dgm:spPr/>
      <dgm:t>
        <a:bodyPr/>
        <a:lstStyle/>
        <a:p>
          <a:r>
            <a:rPr lang="en-GB" sz="1200" dirty="0"/>
            <a:t>Data mining</a:t>
          </a:r>
        </a:p>
      </dgm:t>
    </dgm:pt>
    <dgm:pt modelId="{37A84489-ECAA-FB40-ADF1-35FA75A09C73}" type="parTrans" cxnId="{3731E9E0-4641-224F-A11F-D769C2B971CC}">
      <dgm:prSet/>
      <dgm:spPr/>
      <dgm:t>
        <a:bodyPr/>
        <a:lstStyle/>
        <a:p>
          <a:endParaRPr lang="en-GB"/>
        </a:p>
      </dgm:t>
    </dgm:pt>
    <dgm:pt modelId="{FE297722-60DB-8B4E-8952-CD2C1BDFED27}" type="sibTrans" cxnId="{3731E9E0-4641-224F-A11F-D769C2B971CC}">
      <dgm:prSet/>
      <dgm:spPr/>
      <dgm:t>
        <a:bodyPr/>
        <a:lstStyle/>
        <a:p>
          <a:endParaRPr lang="en-GB"/>
        </a:p>
      </dgm:t>
    </dgm:pt>
    <dgm:pt modelId="{563BC275-6B80-D844-9BFD-F462B01AB7DC}">
      <dgm:prSet phldrT="[Text]" custT="1"/>
      <dgm:spPr/>
      <dgm:t>
        <a:bodyPr/>
        <a:lstStyle/>
        <a:p>
          <a:r>
            <a:rPr lang="en-GB" sz="1200" dirty="0"/>
            <a:t>Self-assessment Tax return</a:t>
          </a:r>
        </a:p>
      </dgm:t>
    </dgm:pt>
    <dgm:pt modelId="{E8E4AB4A-7753-3E46-82B1-F5B104D5DEC3}" type="parTrans" cxnId="{20F97D75-77D8-AD44-B740-539D4C7A6BD8}">
      <dgm:prSet/>
      <dgm:spPr/>
      <dgm:t>
        <a:bodyPr/>
        <a:lstStyle/>
        <a:p>
          <a:endParaRPr lang="en-GB"/>
        </a:p>
      </dgm:t>
    </dgm:pt>
    <dgm:pt modelId="{EF3AFDAC-5124-2D4F-91E8-06D5DF0A1E54}" type="sibTrans" cxnId="{20F97D75-77D8-AD44-B740-539D4C7A6BD8}">
      <dgm:prSet/>
      <dgm:spPr/>
      <dgm:t>
        <a:bodyPr/>
        <a:lstStyle/>
        <a:p>
          <a:endParaRPr lang="en-GB"/>
        </a:p>
      </dgm:t>
    </dgm:pt>
    <dgm:pt modelId="{F859B022-7F92-F64F-BA19-DC9276F58933}">
      <dgm:prSet phldrT="[Text]" custT="1"/>
      <dgm:spPr/>
      <dgm:t>
        <a:bodyPr/>
        <a:lstStyle/>
        <a:p>
          <a:r>
            <a:rPr lang="en-GB" sz="1200" dirty="0"/>
            <a:t>‘spider diagram’ visualisation tools</a:t>
          </a:r>
        </a:p>
      </dgm:t>
    </dgm:pt>
    <dgm:pt modelId="{4A67A39C-5181-9447-AD35-CD207715557C}" type="parTrans" cxnId="{A2F3154E-60BC-8247-93F7-2191A700877E}">
      <dgm:prSet/>
      <dgm:spPr/>
      <dgm:t>
        <a:bodyPr/>
        <a:lstStyle/>
        <a:p>
          <a:endParaRPr lang="en-GB"/>
        </a:p>
      </dgm:t>
    </dgm:pt>
    <dgm:pt modelId="{0BF695A1-6AB4-C945-B81F-D675FC42AF88}" type="sibTrans" cxnId="{A2F3154E-60BC-8247-93F7-2191A700877E}">
      <dgm:prSet/>
      <dgm:spPr/>
      <dgm:t>
        <a:bodyPr/>
        <a:lstStyle/>
        <a:p>
          <a:endParaRPr lang="en-GB"/>
        </a:p>
      </dgm:t>
    </dgm:pt>
    <dgm:pt modelId="{B5FF0D98-F159-0D41-B7CA-86D22FA872B6}">
      <dgm:prSet phldrT="[Text]" custT="1"/>
      <dgm:spPr/>
      <dgm:t>
        <a:bodyPr/>
        <a:lstStyle/>
        <a:p>
          <a:pPr marL="171450" indent="0" defTabSz="711200">
            <a:lnSpc>
              <a:spcPct val="90000"/>
            </a:lnSpc>
            <a:spcBef>
              <a:spcPct val="0"/>
            </a:spcBef>
            <a:spcAft>
              <a:spcPct val="15000"/>
            </a:spcAft>
            <a:buNone/>
          </a:pPr>
          <a:endParaRPr lang="en-GB" sz="600" dirty="0"/>
        </a:p>
      </dgm:t>
    </dgm:pt>
    <dgm:pt modelId="{3DDF9F7F-EEA0-2343-95A9-83C2371D4AE4}" type="parTrans" cxnId="{FE80D812-E3B3-F040-9FB4-2F504AA0C69C}">
      <dgm:prSet/>
      <dgm:spPr/>
      <dgm:t>
        <a:bodyPr/>
        <a:lstStyle/>
        <a:p>
          <a:endParaRPr lang="en-GB"/>
        </a:p>
      </dgm:t>
    </dgm:pt>
    <dgm:pt modelId="{FF26A47F-1BC1-0B43-9B6A-3D4B83D61B8A}" type="sibTrans" cxnId="{FE80D812-E3B3-F040-9FB4-2F504AA0C69C}">
      <dgm:prSet/>
      <dgm:spPr/>
      <dgm:t>
        <a:bodyPr/>
        <a:lstStyle/>
        <a:p>
          <a:endParaRPr lang="en-GB"/>
        </a:p>
      </dgm:t>
    </dgm:pt>
    <dgm:pt modelId="{55FFEDCA-D595-B647-9CE9-2F4B0D0D4BA5}">
      <dgm:prSet phldrT="[Text]" custT="1"/>
      <dgm:spPr/>
      <dgm:t>
        <a:bodyPr/>
        <a:lstStyle/>
        <a:p>
          <a:r>
            <a:rPr lang="en-GB" sz="1200" dirty="0"/>
            <a:t>Risk profiling - lifestyle</a:t>
          </a:r>
        </a:p>
      </dgm:t>
    </dgm:pt>
    <dgm:pt modelId="{A6E13D72-0E40-D545-AEA7-538494C84111}" type="parTrans" cxnId="{4996D0B4-6B75-7842-AEA2-32AAA1C2FE32}">
      <dgm:prSet/>
      <dgm:spPr/>
      <dgm:t>
        <a:bodyPr/>
        <a:lstStyle/>
        <a:p>
          <a:endParaRPr lang="en-GB"/>
        </a:p>
      </dgm:t>
    </dgm:pt>
    <dgm:pt modelId="{3C9DDB05-A00C-9F44-80CE-A14849E6F842}" type="sibTrans" cxnId="{4996D0B4-6B75-7842-AEA2-32AAA1C2FE32}">
      <dgm:prSet/>
      <dgm:spPr/>
      <dgm:t>
        <a:bodyPr/>
        <a:lstStyle/>
        <a:p>
          <a:endParaRPr lang="en-GB"/>
        </a:p>
      </dgm:t>
    </dgm:pt>
    <dgm:pt modelId="{02C802E5-A8BD-DA42-B16B-C564A0E48AB6}">
      <dgm:prSet phldrT="[Text]" custT="1"/>
      <dgm:spPr/>
      <dgm:t>
        <a:bodyPr/>
        <a:lstStyle/>
        <a:p>
          <a:r>
            <a:rPr lang="en-GB" sz="1200" dirty="0" err="1"/>
            <a:t>StructureD</a:t>
          </a:r>
          <a:r>
            <a:rPr lang="en-GB" sz="1200" dirty="0"/>
            <a:t> data</a:t>
          </a:r>
        </a:p>
      </dgm:t>
    </dgm:pt>
    <dgm:pt modelId="{7F353189-D5DA-124F-B864-CEDA4DCAD69C}" type="parTrans" cxnId="{BEC046B2-177D-DE4F-A83D-B7875FC71DBD}">
      <dgm:prSet/>
      <dgm:spPr/>
      <dgm:t>
        <a:bodyPr/>
        <a:lstStyle/>
        <a:p>
          <a:endParaRPr lang="en-GB"/>
        </a:p>
      </dgm:t>
    </dgm:pt>
    <dgm:pt modelId="{418E7849-983C-6244-84E6-689BC9EFEB5C}" type="sibTrans" cxnId="{BEC046B2-177D-DE4F-A83D-B7875FC71DBD}">
      <dgm:prSet/>
      <dgm:spPr/>
      <dgm:t>
        <a:bodyPr/>
        <a:lstStyle/>
        <a:p>
          <a:endParaRPr lang="en-GB"/>
        </a:p>
      </dgm:t>
    </dgm:pt>
    <dgm:pt modelId="{50F7BC90-87D2-EF4E-A4A1-4418C60FFA64}">
      <dgm:prSet custT="1"/>
      <dgm:spPr/>
      <dgm:t>
        <a:bodyPr/>
        <a:lstStyle/>
        <a:p>
          <a:pPr marL="171450" indent="0" defTabSz="711200">
            <a:lnSpc>
              <a:spcPct val="90000"/>
            </a:lnSpc>
            <a:spcBef>
              <a:spcPct val="0"/>
            </a:spcBef>
            <a:spcAft>
              <a:spcPct val="15000"/>
            </a:spcAft>
            <a:buFont typeface="Arial" panose="020B0604020202020204" pitchFamily="34" charset="0"/>
            <a:buChar char="•"/>
          </a:pPr>
          <a:r>
            <a:rPr lang="en-GB" sz="1100" dirty="0"/>
            <a:t>Social network analysis</a:t>
          </a:r>
        </a:p>
      </dgm:t>
    </dgm:pt>
    <dgm:pt modelId="{90F27859-EF6C-E24A-9E65-D7900427B62D}" type="parTrans" cxnId="{5281F6BA-B4E1-C346-A4E1-15A0A4212928}">
      <dgm:prSet/>
      <dgm:spPr/>
      <dgm:t>
        <a:bodyPr/>
        <a:lstStyle/>
        <a:p>
          <a:endParaRPr lang="en-GB"/>
        </a:p>
      </dgm:t>
    </dgm:pt>
    <dgm:pt modelId="{F4333C49-614A-C043-B763-7337C03D5CBF}" type="sibTrans" cxnId="{5281F6BA-B4E1-C346-A4E1-15A0A4212928}">
      <dgm:prSet/>
      <dgm:spPr/>
      <dgm:t>
        <a:bodyPr/>
        <a:lstStyle/>
        <a:p>
          <a:endParaRPr lang="en-GB"/>
        </a:p>
      </dgm:t>
    </dgm:pt>
    <dgm:pt modelId="{9B29BC23-0A1D-E64F-A172-AD4BC8BCE488}">
      <dgm:prSet custT="1"/>
      <dgm:spPr/>
      <dgm:t>
        <a:bodyPr/>
        <a:lstStyle/>
        <a:p>
          <a:pPr marL="171450" indent="0" defTabSz="711200">
            <a:lnSpc>
              <a:spcPct val="90000"/>
            </a:lnSpc>
            <a:spcBef>
              <a:spcPct val="0"/>
            </a:spcBef>
            <a:spcAft>
              <a:spcPct val="15000"/>
            </a:spcAft>
            <a:buFont typeface="Arial" panose="020B0604020202020204" pitchFamily="34" charset="0"/>
            <a:buChar char="•"/>
          </a:pPr>
          <a:r>
            <a:rPr lang="en-US" sz="1100" dirty="0"/>
            <a:t>Analytical compliance environment (ACE)</a:t>
          </a:r>
          <a:endParaRPr lang="en-GB" sz="1100" dirty="0"/>
        </a:p>
      </dgm:t>
    </dgm:pt>
    <dgm:pt modelId="{AC1C2851-B82E-F14A-A6B9-A25F3F3FCEAD}" type="parTrans" cxnId="{0342E4D2-C444-5B49-A5FA-0ADB853C4192}">
      <dgm:prSet/>
      <dgm:spPr/>
      <dgm:t>
        <a:bodyPr/>
        <a:lstStyle/>
        <a:p>
          <a:endParaRPr lang="en-GB"/>
        </a:p>
      </dgm:t>
    </dgm:pt>
    <dgm:pt modelId="{C2F69CD0-C848-1A41-A51B-A81A15A3F6C3}" type="sibTrans" cxnId="{0342E4D2-C444-5B49-A5FA-0ADB853C4192}">
      <dgm:prSet/>
      <dgm:spPr/>
      <dgm:t>
        <a:bodyPr/>
        <a:lstStyle/>
        <a:p>
          <a:endParaRPr lang="en-GB"/>
        </a:p>
      </dgm:t>
    </dgm:pt>
    <dgm:pt modelId="{09A6DC95-0BE5-DB47-9975-42E41713F930}">
      <dgm:prSet custT="1"/>
      <dgm:spPr/>
      <dgm:t>
        <a:bodyPr/>
        <a:lstStyle/>
        <a:p>
          <a:pPr marL="171450" indent="0" defTabSz="711200">
            <a:lnSpc>
              <a:spcPct val="90000"/>
            </a:lnSpc>
            <a:spcBef>
              <a:spcPct val="0"/>
            </a:spcBef>
            <a:spcAft>
              <a:spcPct val="15000"/>
            </a:spcAft>
            <a:buFont typeface="Arial" panose="020B0604020202020204" pitchFamily="34" charset="0"/>
            <a:buChar char="•"/>
          </a:pPr>
          <a:r>
            <a:rPr lang="en-GB" sz="1100" dirty="0"/>
            <a:t>Integrated compliance environment (ICE)</a:t>
          </a:r>
        </a:p>
      </dgm:t>
    </dgm:pt>
    <dgm:pt modelId="{E08D8DEE-DB38-CE40-BD6A-AE72E8DFF3EC}" type="parTrans" cxnId="{004CB86F-E362-974B-8E4B-43E93F6F8C1C}">
      <dgm:prSet/>
      <dgm:spPr/>
      <dgm:t>
        <a:bodyPr/>
        <a:lstStyle/>
        <a:p>
          <a:endParaRPr lang="en-GB"/>
        </a:p>
      </dgm:t>
    </dgm:pt>
    <dgm:pt modelId="{D86BCEF3-919E-D34D-8B62-DF58E4C06894}" type="sibTrans" cxnId="{004CB86F-E362-974B-8E4B-43E93F6F8C1C}">
      <dgm:prSet/>
      <dgm:spPr/>
      <dgm:t>
        <a:bodyPr/>
        <a:lstStyle/>
        <a:p>
          <a:endParaRPr lang="en-GB"/>
        </a:p>
      </dgm:t>
    </dgm:pt>
    <dgm:pt modelId="{80328697-DAE1-1249-AF6A-6D8A77CE60FB}">
      <dgm:prSet custT="1"/>
      <dgm:spPr/>
      <dgm:t>
        <a:bodyPr/>
        <a:lstStyle/>
        <a:p>
          <a:pPr marL="171450" indent="0" defTabSz="711200">
            <a:lnSpc>
              <a:spcPct val="90000"/>
            </a:lnSpc>
            <a:spcBef>
              <a:spcPct val="0"/>
            </a:spcBef>
            <a:spcAft>
              <a:spcPct val="15000"/>
            </a:spcAft>
            <a:buFont typeface="Arial" panose="020B0604020202020204" pitchFamily="34" charset="0"/>
            <a:buChar char="•"/>
          </a:pPr>
          <a:r>
            <a:rPr lang="en-GB" sz="1100" dirty="0"/>
            <a:t>Data Acquisition and Networking (DAN)</a:t>
          </a:r>
        </a:p>
      </dgm:t>
    </dgm:pt>
    <dgm:pt modelId="{C007443B-4849-B14A-9966-EE30917E4C0B}" type="parTrans" cxnId="{1077DFA2-43AE-D746-B905-055CCECF61E6}">
      <dgm:prSet/>
      <dgm:spPr/>
      <dgm:t>
        <a:bodyPr/>
        <a:lstStyle/>
        <a:p>
          <a:endParaRPr lang="en-GB"/>
        </a:p>
      </dgm:t>
    </dgm:pt>
    <dgm:pt modelId="{E7FEFF54-077B-A84C-AE3F-58C2B7F3AEC5}" type="sibTrans" cxnId="{1077DFA2-43AE-D746-B905-055CCECF61E6}">
      <dgm:prSet/>
      <dgm:spPr/>
      <dgm:t>
        <a:bodyPr/>
        <a:lstStyle/>
        <a:p>
          <a:endParaRPr lang="en-GB"/>
        </a:p>
      </dgm:t>
    </dgm:pt>
    <dgm:pt modelId="{3DBEAADE-9174-4244-B15A-CD7ADBCCA18C}" type="pres">
      <dgm:prSet presAssocID="{924C5B7D-99A6-EB4E-8E32-8877FB8D43AA}" presName="Name0" presStyleCnt="0">
        <dgm:presLayoutVars>
          <dgm:dir/>
          <dgm:animLvl val="lvl"/>
          <dgm:resizeHandles val="exact"/>
        </dgm:presLayoutVars>
      </dgm:prSet>
      <dgm:spPr/>
    </dgm:pt>
    <dgm:pt modelId="{9EBCBF13-8550-EA4D-B7CD-C57F5AC15C9D}" type="pres">
      <dgm:prSet presAssocID="{924C5B7D-99A6-EB4E-8E32-8877FB8D43AA}" presName="tSp" presStyleCnt="0"/>
      <dgm:spPr/>
    </dgm:pt>
    <dgm:pt modelId="{5B3A935B-8E9D-B449-891F-27D512FC7952}" type="pres">
      <dgm:prSet presAssocID="{924C5B7D-99A6-EB4E-8E32-8877FB8D43AA}" presName="bSp" presStyleCnt="0"/>
      <dgm:spPr/>
    </dgm:pt>
    <dgm:pt modelId="{E561DC5F-57B7-1648-91F2-B94AC1308F2E}" type="pres">
      <dgm:prSet presAssocID="{924C5B7D-99A6-EB4E-8E32-8877FB8D43AA}" presName="process" presStyleCnt="0"/>
      <dgm:spPr/>
    </dgm:pt>
    <dgm:pt modelId="{EEA5CB5E-FE4A-4F41-B436-AE357F2360CA}" type="pres">
      <dgm:prSet presAssocID="{73B70AC6-9619-054A-A001-2C461FBC4089}" presName="composite1" presStyleCnt="0"/>
      <dgm:spPr/>
    </dgm:pt>
    <dgm:pt modelId="{4E300CB1-C39F-EB43-8CD6-245A3BBC05A7}" type="pres">
      <dgm:prSet presAssocID="{73B70AC6-9619-054A-A001-2C461FBC4089}" presName="dummyNode1" presStyleLbl="node1" presStyleIdx="0" presStyleCnt="3"/>
      <dgm:spPr/>
    </dgm:pt>
    <dgm:pt modelId="{FFF72700-F4D1-C34D-AB5E-3B175D2634EE}" type="pres">
      <dgm:prSet presAssocID="{73B70AC6-9619-054A-A001-2C461FBC4089}" presName="childNode1" presStyleLbl="bgAcc1" presStyleIdx="0" presStyleCnt="3" custScaleX="137707" custScaleY="138977">
        <dgm:presLayoutVars>
          <dgm:bulletEnabled val="1"/>
        </dgm:presLayoutVars>
      </dgm:prSet>
      <dgm:spPr/>
    </dgm:pt>
    <dgm:pt modelId="{5D7826C5-307B-6546-8234-FD23482FBA68}" type="pres">
      <dgm:prSet presAssocID="{73B70AC6-9619-054A-A001-2C461FBC4089}" presName="childNode1tx" presStyleLbl="bgAcc1" presStyleIdx="0" presStyleCnt="3">
        <dgm:presLayoutVars>
          <dgm:bulletEnabled val="1"/>
        </dgm:presLayoutVars>
      </dgm:prSet>
      <dgm:spPr/>
    </dgm:pt>
    <dgm:pt modelId="{E2261B75-C60B-E248-92F2-4093E8D6F346}" type="pres">
      <dgm:prSet presAssocID="{73B70AC6-9619-054A-A001-2C461FBC4089}" presName="parentNode1" presStyleLbl="node1" presStyleIdx="0" presStyleCnt="3" custLinFactNeighborX="23886" custLinFactNeighborY="60807">
        <dgm:presLayoutVars>
          <dgm:chMax val="1"/>
          <dgm:bulletEnabled val="1"/>
        </dgm:presLayoutVars>
      </dgm:prSet>
      <dgm:spPr/>
    </dgm:pt>
    <dgm:pt modelId="{6B936DC6-81C2-0844-8567-4E9A43D9D0AE}" type="pres">
      <dgm:prSet presAssocID="{73B70AC6-9619-054A-A001-2C461FBC4089}" presName="connSite1" presStyleCnt="0"/>
      <dgm:spPr/>
    </dgm:pt>
    <dgm:pt modelId="{7659EE25-3751-6B41-84DC-FDA8E2889F53}" type="pres">
      <dgm:prSet presAssocID="{3435DFF7-12AD-6748-A65C-145ED5F8202B}" presName="Name9" presStyleLbl="sibTrans2D1" presStyleIdx="0" presStyleCnt="2" custLinFactNeighborX="24604" custLinFactNeighborY="5866"/>
      <dgm:spPr/>
    </dgm:pt>
    <dgm:pt modelId="{D5DB830E-D6DE-0B47-BEF8-89DADC15CBB8}" type="pres">
      <dgm:prSet presAssocID="{750EB429-3106-1D47-BA7D-9261FAD77AB7}" presName="composite2" presStyleCnt="0"/>
      <dgm:spPr/>
    </dgm:pt>
    <dgm:pt modelId="{7EAAF73C-8F80-0240-AE30-6AE5761EA312}" type="pres">
      <dgm:prSet presAssocID="{750EB429-3106-1D47-BA7D-9261FAD77AB7}" presName="dummyNode2" presStyleLbl="node1" presStyleIdx="0" presStyleCnt="3"/>
      <dgm:spPr/>
    </dgm:pt>
    <dgm:pt modelId="{6D79EADF-BE08-9047-B2AC-89643414697C}" type="pres">
      <dgm:prSet presAssocID="{750EB429-3106-1D47-BA7D-9261FAD77AB7}" presName="childNode2" presStyleLbl="bgAcc1" presStyleIdx="1" presStyleCnt="3" custScaleX="140167" custScaleY="154461" custLinFactNeighborX="-2960" custLinFactNeighborY="-28810">
        <dgm:presLayoutVars>
          <dgm:bulletEnabled val="1"/>
        </dgm:presLayoutVars>
      </dgm:prSet>
      <dgm:spPr/>
    </dgm:pt>
    <dgm:pt modelId="{B0C2CEF1-9E44-4547-947E-62E674C39597}" type="pres">
      <dgm:prSet presAssocID="{750EB429-3106-1D47-BA7D-9261FAD77AB7}" presName="childNode2tx" presStyleLbl="bgAcc1" presStyleIdx="1" presStyleCnt="3">
        <dgm:presLayoutVars>
          <dgm:bulletEnabled val="1"/>
        </dgm:presLayoutVars>
      </dgm:prSet>
      <dgm:spPr/>
    </dgm:pt>
    <dgm:pt modelId="{17492C5D-3599-6D41-BB20-C06CCD311CED}" type="pres">
      <dgm:prSet presAssocID="{750EB429-3106-1D47-BA7D-9261FAD77AB7}" presName="parentNode2" presStyleLbl="node1" presStyleIdx="1" presStyleCnt="3" custLinFactY="-7777" custLinFactNeighborX="-22080" custLinFactNeighborY="-100000">
        <dgm:presLayoutVars>
          <dgm:chMax val="0"/>
          <dgm:bulletEnabled val="1"/>
        </dgm:presLayoutVars>
      </dgm:prSet>
      <dgm:spPr/>
    </dgm:pt>
    <dgm:pt modelId="{885A067E-6002-3844-886F-BABC96F241CF}" type="pres">
      <dgm:prSet presAssocID="{750EB429-3106-1D47-BA7D-9261FAD77AB7}" presName="connSite2" presStyleCnt="0"/>
      <dgm:spPr/>
    </dgm:pt>
    <dgm:pt modelId="{2CDE5098-13AF-BA4E-9DA3-C0B8D356F8E7}" type="pres">
      <dgm:prSet presAssocID="{05535440-B265-6442-98AC-C09FFDA20423}" presName="Name18" presStyleLbl="sibTrans2D1" presStyleIdx="1" presStyleCnt="2" custLinFactNeighborX="2857" custLinFactNeighborY="-3045"/>
      <dgm:spPr/>
    </dgm:pt>
    <dgm:pt modelId="{FF1DF30B-BC0B-874B-B0DC-C6EE86C9DBED}" type="pres">
      <dgm:prSet presAssocID="{49462523-FF1F-224C-807F-82B10AE4F605}" presName="composite1" presStyleCnt="0"/>
      <dgm:spPr/>
    </dgm:pt>
    <dgm:pt modelId="{94867020-80DB-8442-8A5E-7E3DCA561DD1}" type="pres">
      <dgm:prSet presAssocID="{49462523-FF1F-224C-807F-82B10AE4F605}" presName="dummyNode1" presStyleLbl="node1" presStyleIdx="1" presStyleCnt="3"/>
      <dgm:spPr/>
    </dgm:pt>
    <dgm:pt modelId="{D4165904-175A-1B43-A7AB-E0B7626BB9A2}" type="pres">
      <dgm:prSet presAssocID="{49462523-FF1F-224C-807F-82B10AE4F605}" presName="childNode1" presStyleLbl="bgAcc1" presStyleIdx="2" presStyleCnt="3" custScaleX="120924" custScaleY="159310">
        <dgm:presLayoutVars>
          <dgm:bulletEnabled val="1"/>
        </dgm:presLayoutVars>
      </dgm:prSet>
      <dgm:spPr/>
    </dgm:pt>
    <dgm:pt modelId="{8A88B75B-58C6-0A41-B7C3-2FF12B4453E2}" type="pres">
      <dgm:prSet presAssocID="{49462523-FF1F-224C-807F-82B10AE4F605}" presName="childNode1tx" presStyleLbl="bgAcc1" presStyleIdx="2" presStyleCnt="3">
        <dgm:presLayoutVars>
          <dgm:bulletEnabled val="1"/>
        </dgm:presLayoutVars>
      </dgm:prSet>
      <dgm:spPr/>
    </dgm:pt>
    <dgm:pt modelId="{463EFCBA-1AF0-CC41-A736-8B873B6F22A1}" type="pres">
      <dgm:prSet presAssocID="{49462523-FF1F-224C-807F-82B10AE4F605}" presName="parentNode1" presStyleLbl="node1" presStyleIdx="2" presStyleCnt="3" custLinFactNeighborX="-17395" custLinFactNeighborY="43307">
        <dgm:presLayoutVars>
          <dgm:chMax val="1"/>
          <dgm:bulletEnabled val="1"/>
        </dgm:presLayoutVars>
      </dgm:prSet>
      <dgm:spPr/>
    </dgm:pt>
    <dgm:pt modelId="{5DFCADB4-A5BB-4240-8124-104DFA0423EE}" type="pres">
      <dgm:prSet presAssocID="{49462523-FF1F-224C-807F-82B10AE4F605}" presName="connSite1" presStyleCnt="0"/>
      <dgm:spPr/>
    </dgm:pt>
  </dgm:ptLst>
  <dgm:cxnLst>
    <dgm:cxn modelId="{19A15001-B8FD-2744-BA6B-1E48E680C5C7}" type="presOf" srcId="{734502AB-5B96-3947-93CF-8C5DDC43D6FF}" destId="{8A88B75B-58C6-0A41-B7C3-2FF12B4453E2}" srcOrd="1" destOrd="1" presId="urn:microsoft.com/office/officeart/2005/8/layout/hProcess4"/>
    <dgm:cxn modelId="{03A85A04-729E-BA41-93B2-432C579A772E}" type="presOf" srcId="{80328697-DAE1-1249-AF6A-6D8A77CE60FB}" destId="{B0C2CEF1-9E44-4547-947E-62E674C39597}" srcOrd="1" destOrd="4" presId="urn:microsoft.com/office/officeart/2005/8/layout/hProcess4"/>
    <dgm:cxn modelId="{A8ED220D-A276-3F48-8405-5EF0EE4C84FA}" type="presOf" srcId="{49462523-FF1F-224C-807F-82B10AE4F605}" destId="{463EFCBA-1AF0-CC41-A736-8B873B6F22A1}" srcOrd="0" destOrd="0" presId="urn:microsoft.com/office/officeart/2005/8/layout/hProcess4"/>
    <dgm:cxn modelId="{8C28CB0E-A2FF-5D4F-BC16-1183B7C35F7B}" type="presOf" srcId="{02C802E5-A8BD-DA42-B16B-C564A0E48AB6}" destId="{5D7826C5-307B-6546-8234-FD23482FBA68}" srcOrd="1" destOrd="2" presId="urn:microsoft.com/office/officeart/2005/8/layout/hProcess4"/>
    <dgm:cxn modelId="{FE80D812-E3B3-F040-9FB4-2F504AA0C69C}" srcId="{750EB429-3106-1D47-BA7D-9261FAD77AB7}" destId="{B5FF0D98-F159-0D41-B7CA-86D22FA872B6}" srcOrd="5" destOrd="0" parTransId="{3DDF9F7F-EEA0-2343-95A9-83C2371D4AE4}" sibTransId="{FF26A47F-1BC1-0B43-9B6A-3D4B83D61B8A}"/>
    <dgm:cxn modelId="{27E76621-49C4-6741-90F5-5555F63A9240}" type="presOf" srcId="{02C802E5-A8BD-DA42-B16B-C564A0E48AB6}" destId="{FFF72700-F4D1-C34D-AB5E-3B175D2634EE}" srcOrd="0" destOrd="2" presId="urn:microsoft.com/office/officeart/2005/8/layout/hProcess4"/>
    <dgm:cxn modelId="{D5B4C827-9CC9-E348-85EB-3555E3AA9FA4}" type="presOf" srcId="{50F7BC90-87D2-EF4E-A4A1-4418C60FFA64}" destId="{6D79EADF-BE08-9047-B2AC-89643414697C}" srcOrd="0" destOrd="1" presId="urn:microsoft.com/office/officeart/2005/8/layout/hProcess4"/>
    <dgm:cxn modelId="{4E75102A-3D74-A946-BB3B-870758AA9C99}" type="presOf" srcId="{2BB4B671-CEA7-F247-995E-7043BEAABAAE}" destId="{5D7826C5-307B-6546-8234-FD23482FBA68}" srcOrd="1" destOrd="3" presId="urn:microsoft.com/office/officeart/2005/8/layout/hProcess4"/>
    <dgm:cxn modelId="{116FD92C-DC5A-A546-8C12-F702233050CE}" srcId="{924C5B7D-99A6-EB4E-8E32-8877FB8D43AA}" destId="{73B70AC6-9619-054A-A001-2C461FBC4089}" srcOrd="0" destOrd="0" parTransId="{34AC3154-106C-4B40-AE28-3A18EBD2E77D}" sibTransId="{3435DFF7-12AD-6748-A65C-145ED5F8202B}"/>
    <dgm:cxn modelId="{EA7BB62F-6493-CA40-8A8B-BBC8042EF7A6}" type="presOf" srcId="{73B70AC6-9619-054A-A001-2C461FBC4089}" destId="{E2261B75-C60B-E248-92F2-4093E8D6F346}" srcOrd="0" destOrd="0" presId="urn:microsoft.com/office/officeart/2005/8/layout/hProcess4"/>
    <dgm:cxn modelId="{99E5B936-FE2F-BE4A-90A1-0498CFFD415D}" srcId="{924C5B7D-99A6-EB4E-8E32-8877FB8D43AA}" destId="{750EB429-3106-1D47-BA7D-9261FAD77AB7}" srcOrd="1" destOrd="0" parTransId="{AF70D53A-89DB-484D-B90C-ED8D92381F96}" sibTransId="{05535440-B265-6442-98AC-C09FFDA20423}"/>
    <dgm:cxn modelId="{A2F3154E-60BC-8247-93F7-2191A700877E}" srcId="{49462523-FF1F-224C-807F-82B10AE4F605}" destId="{F859B022-7F92-F64F-BA19-DC9276F58933}" srcOrd="2" destOrd="0" parTransId="{4A67A39C-5181-9447-AD35-CD207715557C}" sibTransId="{0BF695A1-6AB4-C945-B81F-D675FC42AF88}"/>
    <dgm:cxn modelId="{18656B58-2EB5-AC46-B00E-D5781E5CE541}" type="presOf" srcId="{563BC275-6B80-D844-9BFD-F462B01AB7DC}" destId="{5D7826C5-307B-6546-8234-FD23482FBA68}" srcOrd="1" destOrd="1" presId="urn:microsoft.com/office/officeart/2005/8/layout/hProcess4"/>
    <dgm:cxn modelId="{4957445A-3E64-2C44-B6B0-CFCCDD2997BA}" type="presOf" srcId="{734502AB-5B96-3947-93CF-8C5DDC43D6FF}" destId="{D4165904-175A-1B43-A7AB-E0B7626BB9A2}" srcOrd="0" destOrd="1" presId="urn:microsoft.com/office/officeart/2005/8/layout/hProcess4"/>
    <dgm:cxn modelId="{424CD663-1061-C940-972A-9030CE4EE06F}" type="presOf" srcId="{B072C69E-E0E7-6D49-9E96-BDF250665644}" destId="{5D7826C5-307B-6546-8234-FD23482FBA68}" srcOrd="1" destOrd="0" presId="urn:microsoft.com/office/officeart/2005/8/layout/hProcess4"/>
    <dgm:cxn modelId="{0AE1D26E-4B42-9147-AE57-8675AEDDE33F}" type="presOf" srcId="{924C5B7D-99A6-EB4E-8E32-8877FB8D43AA}" destId="{3DBEAADE-9174-4244-B15A-CD7ADBCCA18C}" srcOrd="0" destOrd="0" presId="urn:microsoft.com/office/officeart/2005/8/layout/hProcess4"/>
    <dgm:cxn modelId="{004CB86F-E362-974B-8E4B-43E93F6F8C1C}" srcId="{750EB429-3106-1D47-BA7D-9261FAD77AB7}" destId="{09A6DC95-0BE5-DB47-9975-42E41713F930}" srcOrd="3" destOrd="0" parTransId="{E08D8DEE-DB38-CE40-BD6A-AE72E8DFF3EC}" sibTransId="{D86BCEF3-919E-D34D-8B62-DF58E4C06894}"/>
    <dgm:cxn modelId="{502DB671-EE94-BE42-98A6-E01468D76911}" type="presOf" srcId="{9B29BC23-0A1D-E64F-A172-AD4BC8BCE488}" destId="{B0C2CEF1-9E44-4547-947E-62E674C39597}" srcOrd="1" destOrd="2" presId="urn:microsoft.com/office/officeart/2005/8/layout/hProcess4"/>
    <dgm:cxn modelId="{20F97D75-77D8-AD44-B740-539D4C7A6BD8}" srcId="{73B70AC6-9619-054A-A001-2C461FBC4089}" destId="{563BC275-6B80-D844-9BFD-F462B01AB7DC}" srcOrd="1" destOrd="0" parTransId="{E8E4AB4A-7753-3E46-82B1-F5B104D5DEC3}" sibTransId="{EF3AFDAC-5124-2D4F-91E8-06D5DF0A1E54}"/>
    <dgm:cxn modelId="{39997C77-FBC6-7B47-8F40-143E3E15429A}" type="presOf" srcId="{B5FF0D98-F159-0D41-B7CA-86D22FA872B6}" destId="{B0C2CEF1-9E44-4547-947E-62E674C39597}" srcOrd="1" destOrd="5" presId="urn:microsoft.com/office/officeart/2005/8/layout/hProcess4"/>
    <dgm:cxn modelId="{764D4878-0595-A742-9042-5970D7CE7762}" srcId="{750EB429-3106-1D47-BA7D-9261FAD77AB7}" destId="{8713202D-A0B7-FE41-8FD7-DBAEE176B97F}" srcOrd="0" destOrd="0" parTransId="{06B1B79E-A15F-044B-A15A-33251DAFB3D4}" sibTransId="{6208128B-8E4B-1C40-BCE3-9D1F6E6B6B00}"/>
    <dgm:cxn modelId="{76724C7D-FBF4-5248-872F-1984BAD7E1B0}" type="presOf" srcId="{05535440-B265-6442-98AC-C09FFDA20423}" destId="{2CDE5098-13AF-BA4E-9DA3-C0B8D356F8E7}" srcOrd="0" destOrd="0" presId="urn:microsoft.com/office/officeart/2005/8/layout/hProcess4"/>
    <dgm:cxn modelId="{6B063A83-8FC0-654A-8B34-63A0A29C5F08}" type="presOf" srcId="{B5FF0D98-F159-0D41-B7CA-86D22FA872B6}" destId="{6D79EADF-BE08-9047-B2AC-89643414697C}" srcOrd="0" destOrd="5" presId="urn:microsoft.com/office/officeart/2005/8/layout/hProcess4"/>
    <dgm:cxn modelId="{897D9985-CFF8-5A48-995E-01CB46808804}" type="presOf" srcId="{563BC275-6B80-D844-9BFD-F462B01AB7DC}" destId="{FFF72700-F4D1-C34D-AB5E-3B175D2634EE}" srcOrd="0" destOrd="1" presId="urn:microsoft.com/office/officeart/2005/8/layout/hProcess4"/>
    <dgm:cxn modelId="{1F0D488A-2AF7-5C4D-A603-9E53FBF4E08E}" type="presOf" srcId="{8713202D-A0B7-FE41-8FD7-DBAEE176B97F}" destId="{6D79EADF-BE08-9047-B2AC-89643414697C}" srcOrd="0" destOrd="0" presId="urn:microsoft.com/office/officeart/2005/8/layout/hProcess4"/>
    <dgm:cxn modelId="{CFBA4C8A-02F4-A340-85C4-4C0F1EE9185B}" type="presOf" srcId="{F859B022-7F92-F64F-BA19-DC9276F58933}" destId="{8A88B75B-58C6-0A41-B7C3-2FF12B4453E2}" srcOrd="1" destOrd="2" presId="urn:microsoft.com/office/officeart/2005/8/layout/hProcess4"/>
    <dgm:cxn modelId="{6005DE92-DD1F-A44E-A459-D335350B18B0}" type="presOf" srcId="{B072C69E-E0E7-6D49-9E96-BDF250665644}" destId="{FFF72700-F4D1-C34D-AB5E-3B175D2634EE}" srcOrd="0" destOrd="0" presId="urn:microsoft.com/office/officeart/2005/8/layout/hProcess4"/>
    <dgm:cxn modelId="{1077DFA2-43AE-D746-B905-055CCECF61E6}" srcId="{750EB429-3106-1D47-BA7D-9261FAD77AB7}" destId="{80328697-DAE1-1249-AF6A-6D8A77CE60FB}" srcOrd="4" destOrd="0" parTransId="{C007443B-4849-B14A-9966-EE30917E4C0B}" sibTransId="{E7FEFF54-077B-A84C-AE3F-58C2B7F3AEC5}"/>
    <dgm:cxn modelId="{1995EFA7-3124-6D4D-9826-AE3AA4C9CCF8}" srcId="{49462523-FF1F-224C-807F-82B10AE4F605}" destId="{734502AB-5B96-3947-93CF-8C5DDC43D6FF}" srcOrd="1" destOrd="0" parTransId="{B531D44C-43AF-FD42-BF89-F899E0FD1381}" sibTransId="{53E22A12-88D3-F44C-ADA2-068CED287E29}"/>
    <dgm:cxn modelId="{BEC046B2-177D-DE4F-A83D-B7875FC71DBD}" srcId="{73B70AC6-9619-054A-A001-2C461FBC4089}" destId="{02C802E5-A8BD-DA42-B16B-C564A0E48AB6}" srcOrd="2" destOrd="0" parTransId="{7F353189-D5DA-124F-B864-CEDA4DCAD69C}" sibTransId="{418E7849-983C-6244-84E6-689BC9EFEB5C}"/>
    <dgm:cxn modelId="{4996D0B4-6B75-7842-AEA2-32AAA1C2FE32}" srcId="{49462523-FF1F-224C-807F-82B10AE4F605}" destId="{55FFEDCA-D595-B647-9CE9-2F4B0D0D4BA5}" srcOrd="0" destOrd="0" parTransId="{A6E13D72-0E40-D545-AEA7-538494C84111}" sibTransId="{3C9DDB05-A00C-9F44-80CE-A14849E6F842}"/>
    <dgm:cxn modelId="{5281F6BA-B4E1-C346-A4E1-15A0A4212928}" srcId="{750EB429-3106-1D47-BA7D-9261FAD77AB7}" destId="{50F7BC90-87D2-EF4E-A4A1-4418C60FFA64}" srcOrd="1" destOrd="0" parTransId="{90F27859-EF6C-E24A-9E65-D7900427B62D}" sibTransId="{F4333C49-614A-C043-B763-7337C03D5CBF}"/>
    <dgm:cxn modelId="{AE9494BD-5A35-CE44-A5D1-F7AA2EF1A113}" type="presOf" srcId="{80328697-DAE1-1249-AF6A-6D8A77CE60FB}" destId="{6D79EADF-BE08-9047-B2AC-89643414697C}" srcOrd="0" destOrd="4" presId="urn:microsoft.com/office/officeart/2005/8/layout/hProcess4"/>
    <dgm:cxn modelId="{FAF76DBF-55EA-C043-A77C-373F79363FF9}" type="presOf" srcId="{50F7BC90-87D2-EF4E-A4A1-4418C60FFA64}" destId="{B0C2CEF1-9E44-4547-947E-62E674C39597}" srcOrd="1" destOrd="1" presId="urn:microsoft.com/office/officeart/2005/8/layout/hProcess4"/>
    <dgm:cxn modelId="{E931C0C0-A0E4-C440-8D8D-05F2AE464819}" srcId="{924C5B7D-99A6-EB4E-8E32-8877FB8D43AA}" destId="{49462523-FF1F-224C-807F-82B10AE4F605}" srcOrd="2" destOrd="0" parTransId="{D6F212BD-F049-CD4D-8B9A-1DC5DA2A067E}" sibTransId="{E3F4BBF0-8F65-3840-B8D1-EB08364C1ABD}"/>
    <dgm:cxn modelId="{C9FB1AC9-13CC-EC49-B87B-E921C970B337}" type="presOf" srcId="{F859B022-7F92-F64F-BA19-DC9276F58933}" destId="{D4165904-175A-1B43-A7AB-E0B7626BB9A2}" srcOrd="0" destOrd="2" presId="urn:microsoft.com/office/officeart/2005/8/layout/hProcess4"/>
    <dgm:cxn modelId="{0342E4D2-C444-5B49-A5FA-0ADB853C4192}" srcId="{750EB429-3106-1D47-BA7D-9261FAD77AB7}" destId="{9B29BC23-0A1D-E64F-A172-AD4BC8BCE488}" srcOrd="2" destOrd="0" parTransId="{AC1C2851-B82E-F14A-A6B9-A25F3F3FCEAD}" sibTransId="{C2F69CD0-C848-1A41-A51B-A81A15A3F6C3}"/>
    <dgm:cxn modelId="{38C73DD3-C11F-E44F-AA8B-4C56C62BCD8F}" type="presOf" srcId="{55FFEDCA-D595-B647-9CE9-2F4B0D0D4BA5}" destId="{8A88B75B-58C6-0A41-B7C3-2FF12B4453E2}" srcOrd="1" destOrd="0" presId="urn:microsoft.com/office/officeart/2005/8/layout/hProcess4"/>
    <dgm:cxn modelId="{3731E9E0-4641-224F-A11F-D769C2B971CC}" srcId="{73B70AC6-9619-054A-A001-2C461FBC4089}" destId="{2BB4B671-CEA7-F247-995E-7043BEAABAAE}" srcOrd="3" destOrd="0" parTransId="{37A84489-ECAA-FB40-ADF1-35FA75A09C73}" sibTransId="{FE297722-60DB-8B4E-8952-CD2C1BDFED27}"/>
    <dgm:cxn modelId="{A9D640E3-00CD-414E-8EDF-85F85BF39FFD}" type="presOf" srcId="{750EB429-3106-1D47-BA7D-9261FAD77AB7}" destId="{17492C5D-3599-6D41-BB20-C06CCD311CED}" srcOrd="0" destOrd="0" presId="urn:microsoft.com/office/officeart/2005/8/layout/hProcess4"/>
    <dgm:cxn modelId="{2AA453E3-8014-E54B-AE3A-663B6E0BFF5A}" type="presOf" srcId="{09A6DC95-0BE5-DB47-9975-42E41713F930}" destId="{6D79EADF-BE08-9047-B2AC-89643414697C}" srcOrd="0" destOrd="3" presId="urn:microsoft.com/office/officeart/2005/8/layout/hProcess4"/>
    <dgm:cxn modelId="{CD577AE5-0EF2-E948-89E2-B8F9F31AE2ED}" type="presOf" srcId="{55FFEDCA-D595-B647-9CE9-2F4B0D0D4BA5}" destId="{D4165904-175A-1B43-A7AB-E0B7626BB9A2}" srcOrd="0" destOrd="0" presId="urn:microsoft.com/office/officeart/2005/8/layout/hProcess4"/>
    <dgm:cxn modelId="{D26BD5E5-5299-8045-A45F-2785B8C41BF7}" type="presOf" srcId="{2BB4B671-CEA7-F247-995E-7043BEAABAAE}" destId="{FFF72700-F4D1-C34D-AB5E-3B175D2634EE}" srcOrd="0" destOrd="3" presId="urn:microsoft.com/office/officeart/2005/8/layout/hProcess4"/>
    <dgm:cxn modelId="{FDB983EA-A546-1A41-BC97-5B324069A1AE}" srcId="{73B70AC6-9619-054A-A001-2C461FBC4089}" destId="{B072C69E-E0E7-6D49-9E96-BDF250665644}" srcOrd="0" destOrd="0" parTransId="{CB99ADC7-22A4-1E44-AA21-D9C6BB286A60}" sibTransId="{7C218DC3-1B6E-044E-968B-3E42D21C464E}"/>
    <dgm:cxn modelId="{1917FAEF-1AFB-B747-994C-A110A6AF2358}" type="presOf" srcId="{8713202D-A0B7-FE41-8FD7-DBAEE176B97F}" destId="{B0C2CEF1-9E44-4547-947E-62E674C39597}" srcOrd="1" destOrd="0" presId="urn:microsoft.com/office/officeart/2005/8/layout/hProcess4"/>
    <dgm:cxn modelId="{3C684EF6-88F7-4A40-9EA5-1FF6C776B2D1}" type="presOf" srcId="{9B29BC23-0A1D-E64F-A172-AD4BC8BCE488}" destId="{6D79EADF-BE08-9047-B2AC-89643414697C}" srcOrd="0" destOrd="2" presId="urn:microsoft.com/office/officeart/2005/8/layout/hProcess4"/>
    <dgm:cxn modelId="{B0A1F0F8-0B9A-4C4C-85F4-000E347ADB6B}" type="presOf" srcId="{3435DFF7-12AD-6748-A65C-145ED5F8202B}" destId="{7659EE25-3751-6B41-84DC-FDA8E2889F53}" srcOrd="0" destOrd="0" presId="urn:microsoft.com/office/officeart/2005/8/layout/hProcess4"/>
    <dgm:cxn modelId="{E262B7FD-A1CE-7B43-99B6-DAD4A7E79DF0}" type="presOf" srcId="{09A6DC95-0BE5-DB47-9975-42E41713F930}" destId="{B0C2CEF1-9E44-4547-947E-62E674C39597}" srcOrd="1" destOrd="3" presId="urn:microsoft.com/office/officeart/2005/8/layout/hProcess4"/>
    <dgm:cxn modelId="{AF60AFDE-02E7-3749-96D2-EF0A12EB26A4}" type="presParOf" srcId="{3DBEAADE-9174-4244-B15A-CD7ADBCCA18C}" destId="{9EBCBF13-8550-EA4D-B7CD-C57F5AC15C9D}" srcOrd="0" destOrd="0" presId="urn:microsoft.com/office/officeart/2005/8/layout/hProcess4"/>
    <dgm:cxn modelId="{F8C89C57-AFFD-1F42-98AD-33BC128582CD}" type="presParOf" srcId="{3DBEAADE-9174-4244-B15A-CD7ADBCCA18C}" destId="{5B3A935B-8E9D-B449-891F-27D512FC7952}" srcOrd="1" destOrd="0" presId="urn:microsoft.com/office/officeart/2005/8/layout/hProcess4"/>
    <dgm:cxn modelId="{AAA4B1ED-C0A0-3641-A6A0-F1552A6ED32F}" type="presParOf" srcId="{3DBEAADE-9174-4244-B15A-CD7ADBCCA18C}" destId="{E561DC5F-57B7-1648-91F2-B94AC1308F2E}" srcOrd="2" destOrd="0" presId="urn:microsoft.com/office/officeart/2005/8/layout/hProcess4"/>
    <dgm:cxn modelId="{6E8F2194-910B-5643-93E7-3C859125AA4C}" type="presParOf" srcId="{E561DC5F-57B7-1648-91F2-B94AC1308F2E}" destId="{EEA5CB5E-FE4A-4F41-B436-AE357F2360CA}" srcOrd="0" destOrd="0" presId="urn:microsoft.com/office/officeart/2005/8/layout/hProcess4"/>
    <dgm:cxn modelId="{DFF0D57F-51A5-EA4E-8DD0-A5880CC6C1BF}" type="presParOf" srcId="{EEA5CB5E-FE4A-4F41-B436-AE357F2360CA}" destId="{4E300CB1-C39F-EB43-8CD6-245A3BBC05A7}" srcOrd="0" destOrd="0" presId="urn:microsoft.com/office/officeart/2005/8/layout/hProcess4"/>
    <dgm:cxn modelId="{CEDE44F7-734C-A842-AD9E-FFD30308EA86}" type="presParOf" srcId="{EEA5CB5E-FE4A-4F41-B436-AE357F2360CA}" destId="{FFF72700-F4D1-C34D-AB5E-3B175D2634EE}" srcOrd="1" destOrd="0" presId="urn:microsoft.com/office/officeart/2005/8/layout/hProcess4"/>
    <dgm:cxn modelId="{2CA592AF-5BA4-9548-81D7-1E7C6A370059}" type="presParOf" srcId="{EEA5CB5E-FE4A-4F41-B436-AE357F2360CA}" destId="{5D7826C5-307B-6546-8234-FD23482FBA68}" srcOrd="2" destOrd="0" presId="urn:microsoft.com/office/officeart/2005/8/layout/hProcess4"/>
    <dgm:cxn modelId="{7CADA92D-A75F-5D40-8C7B-906BBBAF7A9E}" type="presParOf" srcId="{EEA5CB5E-FE4A-4F41-B436-AE357F2360CA}" destId="{E2261B75-C60B-E248-92F2-4093E8D6F346}" srcOrd="3" destOrd="0" presId="urn:microsoft.com/office/officeart/2005/8/layout/hProcess4"/>
    <dgm:cxn modelId="{6E9DB851-1B97-BE4D-B5FE-F5E7BA0B0A1C}" type="presParOf" srcId="{EEA5CB5E-FE4A-4F41-B436-AE357F2360CA}" destId="{6B936DC6-81C2-0844-8567-4E9A43D9D0AE}" srcOrd="4" destOrd="0" presId="urn:microsoft.com/office/officeart/2005/8/layout/hProcess4"/>
    <dgm:cxn modelId="{14398FE9-43F2-CE46-B6F9-F081A160940E}" type="presParOf" srcId="{E561DC5F-57B7-1648-91F2-B94AC1308F2E}" destId="{7659EE25-3751-6B41-84DC-FDA8E2889F53}" srcOrd="1" destOrd="0" presId="urn:microsoft.com/office/officeart/2005/8/layout/hProcess4"/>
    <dgm:cxn modelId="{0D64CD01-14D7-2443-9B41-CD927A07E57A}" type="presParOf" srcId="{E561DC5F-57B7-1648-91F2-B94AC1308F2E}" destId="{D5DB830E-D6DE-0B47-BEF8-89DADC15CBB8}" srcOrd="2" destOrd="0" presId="urn:microsoft.com/office/officeart/2005/8/layout/hProcess4"/>
    <dgm:cxn modelId="{61239CA9-91E0-714C-9712-C4BF6B266DE4}" type="presParOf" srcId="{D5DB830E-D6DE-0B47-BEF8-89DADC15CBB8}" destId="{7EAAF73C-8F80-0240-AE30-6AE5761EA312}" srcOrd="0" destOrd="0" presId="urn:microsoft.com/office/officeart/2005/8/layout/hProcess4"/>
    <dgm:cxn modelId="{33DDFB07-0904-1749-8839-E81C47ACC76A}" type="presParOf" srcId="{D5DB830E-D6DE-0B47-BEF8-89DADC15CBB8}" destId="{6D79EADF-BE08-9047-B2AC-89643414697C}" srcOrd="1" destOrd="0" presId="urn:microsoft.com/office/officeart/2005/8/layout/hProcess4"/>
    <dgm:cxn modelId="{9BC9268F-05A8-DB4B-B017-F1CC9EFFA4FC}" type="presParOf" srcId="{D5DB830E-D6DE-0B47-BEF8-89DADC15CBB8}" destId="{B0C2CEF1-9E44-4547-947E-62E674C39597}" srcOrd="2" destOrd="0" presId="urn:microsoft.com/office/officeart/2005/8/layout/hProcess4"/>
    <dgm:cxn modelId="{0F95F0D7-C60D-E848-87D3-9163F2B74613}" type="presParOf" srcId="{D5DB830E-D6DE-0B47-BEF8-89DADC15CBB8}" destId="{17492C5D-3599-6D41-BB20-C06CCD311CED}" srcOrd="3" destOrd="0" presId="urn:microsoft.com/office/officeart/2005/8/layout/hProcess4"/>
    <dgm:cxn modelId="{B68ECD02-586E-AF47-AC83-61ADEB6A3AAC}" type="presParOf" srcId="{D5DB830E-D6DE-0B47-BEF8-89DADC15CBB8}" destId="{885A067E-6002-3844-886F-BABC96F241CF}" srcOrd="4" destOrd="0" presId="urn:microsoft.com/office/officeart/2005/8/layout/hProcess4"/>
    <dgm:cxn modelId="{A7C6C7BF-1A6D-D543-9F83-A0841C7DAEBA}" type="presParOf" srcId="{E561DC5F-57B7-1648-91F2-B94AC1308F2E}" destId="{2CDE5098-13AF-BA4E-9DA3-C0B8D356F8E7}" srcOrd="3" destOrd="0" presId="urn:microsoft.com/office/officeart/2005/8/layout/hProcess4"/>
    <dgm:cxn modelId="{C3ACA26C-16B2-304D-ACB8-859C070012C0}" type="presParOf" srcId="{E561DC5F-57B7-1648-91F2-B94AC1308F2E}" destId="{FF1DF30B-BC0B-874B-B0DC-C6EE86C9DBED}" srcOrd="4" destOrd="0" presId="urn:microsoft.com/office/officeart/2005/8/layout/hProcess4"/>
    <dgm:cxn modelId="{991F67AD-A902-8041-BB6B-133F8F4373C8}" type="presParOf" srcId="{FF1DF30B-BC0B-874B-B0DC-C6EE86C9DBED}" destId="{94867020-80DB-8442-8A5E-7E3DCA561DD1}" srcOrd="0" destOrd="0" presId="urn:microsoft.com/office/officeart/2005/8/layout/hProcess4"/>
    <dgm:cxn modelId="{140DA8DC-994D-EE47-8A8D-C5FA9E2C50EC}" type="presParOf" srcId="{FF1DF30B-BC0B-874B-B0DC-C6EE86C9DBED}" destId="{D4165904-175A-1B43-A7AB-E0B7626BB9A2}" srcOrd="1" destOrd="0" presId="urn:microsoft.com/office/officeart/2005/8/layout/hProcess4"/>
    <dgm:cxn modelId="{83452034-76E3-844F-AFC7-A900A8654C12}" type="presParOf" srcId="{FF1DF30B-BC0B-874B-B0DC-C6EE86C9DBED}" destId="{8A88B75B-58C6-0A41-B7C3-2FF12B4453E2}" srcOrd="2" destOrd="0" presId="urn:microsoft.com/office/officeart/2005/8/layout/hProcess4"/>
    <dgm:cxn modelId="{AA605D06-BF96-DA48-8D05-3CAEFE2BA3F5}" type="presParOf" srcId="{FF1DF30B-BC0B-874B-B0DC-C6EE86C9DBED}" destId="{463EFCBA-1AF0-CC41-A736-8B873B6F22A1}" srcOrd="3" destOrd="0" presId="urn:microsoft.com/office/officeart/2005/8/layout/hProcess4"/>
    <dgm:cxn modelId="{D103D5CF-4A6B-9846-8C2F-128E6C689C78}" type="presParOf" srcId="{FF1DF30B-BC0B-874B-B0DC-C6EE86C9DBED}" destId="{5DFCADB4-A5BB-4240-8124-104DFA0423EE}"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553E89-3C51-EF4F-BFAE-9D110E00D112}"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GB"/>
        </a:p>
      </dgm:t>
    </dgm:pt>
    <dgm:pt modelId="{5120AF51-F5BA-F749-BD1A-6C393D12CE6F}">
      <dgm:prSet phldrT="[Text]"/>
      <dgm:spPr>
        <a:solidFill>
          <a:srgbClr val="B9975B"/>
        </a:solidFill>
        <a:ln>
          <a:solidFill>
            <a:srgbClr val="B9975B"/>
          </a:solidFill>
        </a:ln>
      </dgm:spPr>
      <dgm:t>
        <a:bodyPr/>
        <a:lstStyle/>
        <a:p>
          <a:r>
            <a:rPr lang="en-GB" dirty="0"/>
            <a:t>Data collection</a:t>
          </a:r>
        </a:p>
      </dgm:t>
    </dgm:pt>
    <dgm:pt modelId="{4C1055E1-35F2-384A-AFD4-57B784EB0203}" type="parTrans" cxnId="{06A5E731-DE17-544D-A989-BB0B2569129A}">
      <dgm:prSet/>
      <dgm:spPr/>
      <dgm:t>
        <a:bodyPr/>
        <a:lstStyle/>
        <a:p>
          <a:endParaRPr lang="en-GB"/>
        </a:p>
      </dgm:t>
    </dgm:pt>
    <dgm:pt modelId="{B165DBCB-079A-354F-A11F-26991ED0FD19}" type="sibTrans" cxnId="{06A5E731-DE17-544D-A989-BB0B2569129A}">
      <dgm:prSet/>
      <dgm:spPr/>
      <dgm:t>
        <a:bodyPr/>
        <a:lstStyle/>
        <a:p>
          <a:endParaRPr lang="en-GB"/>
        </a:p>
      </dgm:t>
    </dgm:pt>
    <dgm:pt modelId="{2C162897-C6EC-E848-9A74-D2DAB4FFC0C2}">
      <dgm:prSet phldrT="[Text]"/>
      <dgm:spPr>
        <a:ln>
          <a:solidFill>
            <a:srgbClr val="B9975B"/>
          </a:solidFill>
        </a:ln>
      </dgm:spPr>
      <dgm:t>
        <a:bodyPr/>
        <a:lstStyle/>
        <a:p>
          <a:r>
            <a:rPr lang="en-GB" dirty="0"/>
            <a:t>Investigatory</a:t>
          </a:r>
          <a:r>
            <a:rPr lang="en-GB" baseline="0" dirty="0"/>
            <a:t> Powers Act 2016</a:t>
          </a:r>
          <a:endParaRPr lang="en-GB" dirty="0"/>
        </a:p>
      </dgm:t>
    </dgm:pt>
    <dgm:pt modelId="{957E160D-4105-854C-8DE7-F6CA6C6A9AED}" type="parTrans" cxnId="{2AF5EAD3-D063-3C46-942E-52AEF401F180}">
      <dgm:prSet/>
      <dgm:spPr/>
      <dgm:t>
        <a:bodyPr/>
        <a:lstStyle/>
        <a:p>
          <a:endParaRPr lang="en-GB"/>
        </a:p>
      </dgm:t>
    </dgm:pt>
    <dgm:pt modelId="{F326265B-243D-B34A-AB71-E1F56CEBCF89}" type="sibTrans" cxnId="{2AF5EAD3-D063-3C46-942E-52AEF401F180}">
      <dgm:prSet/>
      <dgm:spPr/>
      <dgm:t>
        <a:bodyPr/>
        <a:lstStyle/>
        <a:p>
          <a:endParaRPr lang="en-GB"/>
        </a:p>
      </dgm:t>
    </dgm:pt>
    <dgm:pt modelId="{32E564D4-F851-C240-91E7-F3BE7F9CB897}">
      <dgm:prSet phldrT="[Text]"/>
      <dgm:spPr>
        <a:ln>
          <a:solidFill>
            <a:srgbClr val="B9975B"/>
          </a:solidFill>
        </a:ln>
      </dgm:spPr>
      <dgm:t>
        <a:bodyPr/>
        <a:lstStyle/>
        <a:p>
          <a:r>
            <a:rPr lang="en-GB" dirty="0"/>
            <a:t>Internet connection records (ICRs) will be able for analysis by Connect</a:t>
          </a:r>
        </a:p>
      </dgm:t>
    </dgm:pt>
    <dgm:pt modelId="{F794DDB3-3476-B04E-87BE-DFA72717FAA9}" type="parTrans" cxnId="{6D9AA9D2-4E59-AB43-896A-9A209C039C26}">
      <dgm:prSet/>
      <dgm:spPr/>
      <dgm:t>
        <a:bodyPr/>
        <a:lstStyle/>
        <a:p>
          <a:endParaRPr lang="en-GB"/>
        </a:p>
      </dgm:t>
    </dgm:pt>
    <dgm:pt modelId="{1C5AFC08-8C34-454F-BB79-D8BF37F90DC9}" type="sibTrans" cxnId="{6D9AA9D2-4E59-AB43-896A-9A209C039C26}">
      <dgm:prSet/>
      <dgm:spPr/>
      <dgm:t>
        <a:bodyPr/>
        <a:lstStyle/>
        <a:p>
          <a:endParaRPr lang="en-GB"/>
        </a:p>
      </dgm:t>
    </dgm:pt>
    <dgm:pt modelId="{D1219690-A2D9-7349-A8AB-37198F260EE8}" type="pres">
      <dgm:prSet presAssocID="{FF553E89-3C51-EF4F-BFAE-9D110E00D112}" presName="linearFlow" presStyleCnt="0">
        <dgm:presLayoutVars>
          <dgm:dir/>
          <dgm:animLvl val="lvl"/>
          <dgm:resizeHandles val="exact"/>
        </dgm:presLayoutVars>
      </dgm:prSet>
      <dgm:spPr/>
    </dgm:pt>
    <dgm:pt modelId="{79E0BD91-325B-2147-A9EC-CABA337BD0DE}" type="pres">
      <dgm:prSet presAssocID="{5120AF51-F5BA-F749-BD1A-6C393D12CE6F}" presName="composite" presStyleCnt="0"/>
      <dgm:spPr/>
    </dgm:pt>
    <dgm:pt modelId="{0EA6DADE-E46F-744A-8F86-0620F712E184}" type="pres">
      <dgm:prSet presAssocID="{5120AF51-F5BA-F749-BD1A-6C393D12CE6F}" presName="parentText" presStyleLbl="alignNode1" presStyleIdx="0" presStyleCnt="1">
        <dgm:presLayoutVars>
          <dgm:chMax val="1"/>
          <dgm:bulletEnabled val="1"/>
        </dgm:presLayoutVars>
      </dgm:prSet>
      <dgm:spPr/>
    </dgm:pt>
    <dgm:pt modelId="{FB4DF446-16D2-C04A-B064-E999D6E93DDF}" type="pres">
      <dgm:prSet presAssocID="{5120AF51-F5BA-F749-BD1A-6C393D12CE6F}" presName="descendantText" presStyleLbl="alignAcc1" presStyleIdx="0" presStyleCnt="1">
        <dgm:presLayoutVars>
          <dgm:bulletEnabled val="1"/>
        </dgm:presLayoutVars>
      </dgm:prSet>
      <dgm:spPr/>
    </dgm:pt>
  </dgm:ptLst>
  <dgm:cxnLst>
    <dgm:cxn modelId="{742CB20A-2F53-034F-812E-6628DAC6C0A1}" type="presOf" srcId="{5120AF51-F5BA-F749-BD1A-6C393D12CE6F}" destId="{0EA6DADE-E46F-744A-8F86-0620F712E184}" srcOrd="0" destOrd="0" presId="urn:microsoft.com/office/officeart/2005/8/layout/chevron2"/>
    <dgm:cxn modelId="{F099BE26-F84C-7D43-923E-F90BE085F29B}" type="presOf" srcId="{2C162897-C6EC-E848-9A74-D2DAB4FFC0C2}" destId="{FB4DF446-16D2-C04A-B064-E999D6E93DDF}" srcOrd="0" destOrd="0" presId="urn:microsoft.com/office/officeart/2005/8/layout/chevron2"/>
    <dgm:cxn modelId="{06A5E731-DE17-544D-A989-BB0B2569129A}" srcId="{FF553E89-3C51-EF4F-BFAE-9D110E00D112}" destId="{5120AF51-F5BA-F749-BD1A-6C393D12CE6F}" srcOrd="0" destOrd="0" parTransId="{4C1055E1-35F2-384A-AFD4-57B784EB0203}" sibTransId="{B165DBCB-079A-354F-A11F-26991ED0FD19}"/>
    <dgm:cxn modelId="{EF0556C2-DDF9-2747-8708-E0B8C7A3FDD7}" type="presOf" srcId="{FF553E89-3C51-EF4F-BFAE-9D110E00D112}" destId="{D1219690-A2D9-7349-A8AB-37198F260EE8}" srcOrd="0" destOrd="0" presId="urn:microsoft.com/office/officeart/2005/8/layout/chevron2"/>
    <dgm:cxn modelId="{6D9AA9D2-4E59-AB43-896A-9A209C039C26}" srcId="{5120AF51-F5BA-F749-BD1A-6C393D12CE6F}" destId="{32E564D4-F851-C240-91E7-F3BE7F9CB897}" srcOrd="1" destOrd="0" parTransId="{F794DDB3-3476-B04E-87BE-DFA72717FAA9}" sibTransId="{1C5AFC08-8C34-454F-BB79-D8BF37F90DC9}"/>
    <dgm:cxn modelId="{2AF5EAD3-D063-3C46-942E-52AEF401F180}" srcId="{5120AF51-F5BA-F749-BD1A-6C393D12CE6F}" destId="{2C162897-C6EC-E848-9A74-D2DAB4FFC0C2}" srcOrd="0" destOrd="0" parTransId="{957E160D-4105-854C-8DE7-F6CA6C6A9AED}" sibTransId="{F326265B-243D-B34A-AB71-E1F56CEBCF89}"/>
    <dgm:cxn modelId="{06B51DF1-F065-8943-9C5A-868EE570EEAA}" type="presOf" srcId="{32E564D4-F851-C240-91E7-F3BE7F9CB897}" destId="{FB4DF446-16D2-C04A-B064-E999D6E93DDF}" srcOrd="0" destOrd="1" presId="urn:microsoft.com/office/officeart/2005/8/layout/chevron2"/>
    <dgm:cxn modelId="{4ECE9D9E-29DA-A949-8234-4981E80D4669}" type="presParOf" srcId="{D1219690-A2D9-7349-A8AB-37198F260EE8}" destId="{79E0BD91-325B-2147-A9EC-CABA337BD0DE}" srcOrd="0" destOrd="0" presId="urn:microsoft.com/office/officeart/2005/8/layout/chevron2"/>
    <dgm:cxn modelId="{0480BB73-5FBB-7342-A24A-F74E98B043FF}" type="presParOf" srcId="{79E0BD91-325B-2147-A9EC-CABA337BD0DE}" destId="{0EA6DADE-E46F-744A-8F86-0620F712E184}" srcOrd="0" destOrd="0" presId="urn:microsoft.com/office/officeart/2005/8/layout/chevron2"/>
    <dgm:cxn modelId="{4E7BF8B1-699E-3B43-A7C4-93069BC1F206}" type="presParOf" srcId="{79E0BD91-325B-2147-A9EC-CABA337BD0DE}" destId="{FB4DF446-16D2-C04A-B064-E999D6E93DD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553E89-3C51-EF4F-BFAE-9D110E00D112}"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GB"/>
        </a:p>
      </dgm:t>
    </dgm:pt>
    <dgm:pt modelId="{5120AF51-F5BA-F749-BD1A-6C393D12CE6F}">
      <dgm:prSet phldrT="[Text]"/>
      <dgm:spPr>
        <a:solidFill>
          <a:srgbClr val="B9975B"/>
        </a:solidFill>
        <a:ln>
          <a:solidFill>
            <a:srgbClr val="B9975B"/>
          </a:solidFill>
        </a:ln>
      </dgm:spPr>
      <dgm:t>
        <a:bodyPr/>
        <a:lstStyle/>
        <a:p>
          <a:r>
            <a:rPr lang="en-GB" dirty="0"/>
            <a:t>Data collection</a:t>
          </a:r>
        </a:p>
      </dgm:t>
    </dgm:pt>
    <dgm:pt modelId="{4C1055E1-35F2-384A-AFD4-57B784EB0203}" type="parTrans" cxnId="{06A5E731-DE17-544D-A989-BB0B2569129A}">
      <dgm:prSet/>
      <dgm:spPr/>
      <dgm:t>
        <a:bodyPr/>
        <a:lstStyle/>
        <a:p>
          <a:endParaRPr lang="en-GB"/>
        </a:p>
      </dgm:t>
    </dgm:pt>
    <dgm:pt modelId="{B165DBCB-079A-354F-A11F-26991ED0FD19}" type="sibTrans" cxnId="{06A5E731-DE17-544D-A989-BB0B2569129A}">
      <dgm:prSet/>
      <dgm:spPr/>
      <dgm:t>
        <a:bodyPr/>
        <a:lstStyle/>
        <a:p>
          <a:endParaRPr lang="en-GB"/>
        </a:p>
      </dgm:t>
    </dgm:pt>
    <dgm:pt modelId="{2C162897-C6EC-E848-9A74-D2DAB4FFC0C2}">
      <dgm:prSet phldrT="[Text]"/>
      <dgm:spPr>
        <a:ln>
          <a:solidFill>
            <a:srgbClr val="B9975B"/>
          </a:solidFill>
        </a:ln>
      </dgm:spPr>
      <dgm:t>
        <a:bodyPr/>
        <a:lstStyle/>
        <a:p>
          <a:r>
            <a:rPr lang="en-GB" dirty="0"/>
            <a:t>Investigatory</a:t>
          </a:r>
          <a:r>
            <a:rPr lang="en-GB" baseline="0" dirty="0"/>
            <a:t> Powers Act 2016</a:t>
          </a:r>
          <a:endParaRPr lang="en-GB" dirty="0"/>
        </a:p>
      </dgm:t>
    </dgm:pt>
    <dgm:pt modelId="{957E160D-4105-854C-8DE7-F6CA6C6A9AED}" type="parTrans" cxnId="{2AF5EAD3-D063-3C46-942E-52AEF401F180}">
      <dgm:prSet/>
      <dgm:spPr/>
      <dgm:t>
        <a:bodyPr/>
        <a:lstStyle/>
        <a:p>
          <a:endParaRPr lang="en-GB"/>
        </a:p>
      </dgm:t>
    </dgm:pt>
    <dgm:pt modelId="{F326265B-243D-B34A-AB71-E1F56CEBCF89}" type="sibTrans" cxnId="{2AF5EAD3-D063-3C46-942E-52AEF401F180}">
      <dgm:prSet/>
      <dgm:spPr/>
      <dgm:t>
        <a:bodyPr/>
        <a:lstStyle/>
        <a:p>
          <a:endParaRPr lang="en-GB"/>
        </a:p>
      </dgm:t>
    </dgm:pt>
    <dgm:pt modelId="{B906EB12-F566-A34B-80EC-3BB91A77BA24}">
      <dgm:prSet phldrT="[Text]"/>
      <dgm:spPr>
        <a:solidFill>
          <a:srgbClr val="B9975B"/>
        </a:solidFill>
        <a:ln>
          <a:solidFill>
            <a:srgbClr val="B9975B"/>
          </a:solidFill>
        </a:ln>
      </dgm:spPr>
      <dgm:t>
        <a:bodyPr/>
        <a:lstStyle/>
        <a:p>
          <a:r>
            <a:rPr lang="en-GB" dirty="0"/>
            <a:t>Data processing </a:t>
          </a:r>
        </a:p>
      </dgm:t>
    </dgm:pt>
    <dgm:pt modelId="{3E296B16-1326-494C-9623-43462FAC3637}" type="parTrans" cxnId="{69F42AE3-63C3-6144-A880-5D0518A245B6}">
      <dgm:prSet/>
      <dgm:spPr/>
      <dgm:t>
        <a:bodyPr/>
        <a:lstStyle/>
        <a:p>
          <a:endParaRPr lang="en-GB"/>
        </a:p>
      </dgm:t>
    </dgm:pt>
    <dgm:pt modelId="{42D37B08-BC90-2846-BC0B-72B8075DF255}" type="sibTrans" cxnId="{69F42AE3-63C3-6144-A880-5D0518A245B6}">
      <dgm:prSet/>
      <dgm:spPr/>
      <dgm:t>
        <a:bodyPr/>
        <a:lstStyle/>
        <a:p>
          <a:endParaRPr lang="en-GB"/>
        </a:p>
      </dgm:t>
    </dgm:pt>
    <dgm:pt modelId="{C9F74DD3-B2C6-1B4A-904B-D91BA6298415}">
      <dgm:prSet phldrT="[Text]"/>
      <dgm:spPr>
        <a:ln>
          <a:solidFill>
            <a:srgbClr val="B9975B"/>
          </a:solidFill>
        </a:ln>
      </dgm:spPr>
      <dgm:t>
        <a:bodyPr/>
        <a:lstStyle/>
        <a:p>
          <a:r>
            <a:rPr lang="en-GB" dirty="0"/>
            <a:t>Analytics for Debtor Profiling and Targeting (ADEPT)</a:t>
          </a:r>
        </a:p>
      </dgm:t>
    </dgm:pt>
    <dgm:pt modelId="{D3619119-B73B-CA48-A57A-792D56BFC995}" type="parTrans" cxnId="{FFF72C8D-7F73-884C-84C4-0A0E45852F3E}">
      <dgm:prSet/>
      <dgm:spPr/>
      <dgm:t>
        <a:bodyPr/>
        <a:lstStyle/>
        <a:p>
          <a:endParaRPr lang="en-GB"/>
        </a:p>
      </dgm:t>
    </dgm:pt>
    <dgm:pt modelId="{5E081559-5B7E-8F4E-9181-6A8EE8EFBE30}" type="sibTrans" cxnId="{FFF72C8D-7F73-884C-84C4-0A0E45852F3E}">
      <dgm:prSet/>
      <dgm:spPr/>
      <dgm:t>
        <a:bodyPr/>
        <a:lstStyle/>
        <a:p>
          <a:endParaRPr lang="en-GB"/>
        </a:p>
      </dgm:t>
    </dgm:pt>
    <dgm:pt modelId="{B2DB5453-E2D6-654F-98F2-34F592B361EE}">
      <dgm:prSet phldrT="[Text]"/>
      <dgm:spPr>
        <a:ln>
          <a:solidFill>
            <a:srgbClr val="B9975B"/>
          </a:solidFill>
        </a:ln>
      </dgm:spPr>
      <dgm:t>
        <a:bodyPr/>
        <a:lstStyle/>
        <a:p>
          <a:r>
            <a:rPr lang="en-GB" dirty="0"/>
            <a:t>New risk profiling based on collected data and lifestyle and response to HMRC interventions (ground truth?)</a:t>
          </a:r>
        </a:p>
      </dgm:t>
    </dgm:pt>
    <dgm:pt modelId="{5F99516B-C973-3147-8144-F73DA3CC5F36}" type="parTrans" cxnId="{E1D797EC-E615-2E47-B87E-F519F356A803}">
      <dgm:prSet/>
      <dgm:spPr/>
      <dgm:t>
        <a:bodyPr/>
        <a:lstStyle/>
        <a:p>
          <a:endParaRPr lang="en-GB"/>
        </a:p>
      </dgm:t>
    </dgm:pt>
    <dgm:pt modelId="{EA8F5D22-DC10-5B47-9920-7870342AE7A5}" type="sibTrans" cxnId="{E1D797EC-E615-2E47-B87E-F519F356A803}">
      <dgm:prSet/>
      <dgm:spPr/>
      <dgm:t>
        <a:bodyPr/>
        <a:lstStyle/>
        <a:p>
          <a:endParaRPr lang="en-GB"/>
        </a:p>
      </dgm:t>
    </dgm:pt>
    <dgm:pt modelId="{7AB0C339-0711-2C4B-ACFE-E89AD9534D0A}">
      <dgm:prSet phldrT="[Text]"/>
      <dgm:spPr>
        <a:solidFill>
          <a:srgbClr val="B9975B"/>
        </a:solidFill>
        <a:ln>
          <a:solidFill>
            <a:srgbClr val="B9975B"/>
          </a:solidFill>
        </a:ln>
      </dgm:spPr>
      <dgm:t>
        <a:bodyPr/>
        <a:lstStyle/>
        <a:p>
          <a:r>
            <a:rPr lang="en-GB" dirty="0"/>
            <a:t>Law enforcement </a:t>
          </a:r>
        </a:p>
      </dgm:t>
    </dgm:pt>
    <dgm:pt modelId="{F738AFCA-5003-E948-B5CC-4C211328D9CF}" type="parTrans" cxnId="{26479AD6-716F-9B49-9D74-C22DB9B3EFA6}">
      <dgm:prSet/>
      <dgm:spPr/>
      <dgm:t>
        <a:bodyPr/>
        <a:lstStyle/>
        <a:p>
          <a:endParaRPr lang="en-GB"/>
        </a:p>
      </dgm:t>
    </dgm:pt>
    <dgm:pt modelId="{23C7A92E-DD62-094E-9B1A-7B88AED1B7AB}" type="sibTrans" cxnId="{26479AD6-716F-9B49-9D74-C22DB9B3EFA6}">
      <dgm:prSet/>
      <dgm:spPr/>
      <dgm:t>
        <a:bodyPr/>
        <a:lstStyle/>
        <a:p>
          <a:endParaRPr lang="en-GB"/>
        </a:p>
      </dgm:t>
    </dgm:pt>
    <dgm:pt modelId="{42E9BE85-C737-0945-860F-1C0797F5E5A9}">
      <dgm:prSet phldrT="[Text]"/>
      <dgm:spPr>
        <a:ln>
          <a:solidFill>
            <a:srgbClr val="B9975B"/>
          </a:solidFill>
        </a:ln>
      </dgm:spPr>
      <dgm:t>
        <a:bodyPr/>
        <a:lstStyle/>
        <a:p>
          <a:r>
            <a:rPr lang="fr-FR" dirty="0"/>
            <a:t>Finance (No. 2) </a:t>
          </a:r>
          <a:r>
            <a:rPr lang="fr-FR" dirty="0" err="1"/>
            <a:t>Act</a:t>
          </a:r>
          <a:r>
            <a:rPr lang="fr-FR" dirty="0"/>
            <a:t> 2015 </a:t>
          </a:r>
          <a:endParaRPr lang="en-GB" dirty="0"/>
        </a:p>
      </dgm:t>
    </dgm:pt>
    <dgm:pt modelId="{E93238EA-ED0C-DA45-8CFF-A6C503FA78DA}" type="parTrans" cxnId="{004AE6EE-013F-0B4F-9E76-C677163A4160}">
      <dgm:prSet/>
      <dgm:spPr/>
      <dgm:t>
        <a:bodyPr/>
        <a:lstStyle/>
        <a:p>
          <a:endParaRPr lang="en-GB"/>
        </a:p>
      </dgm:t>
    </dgm:pt>
    <dgm:pt modelId="{0A29CC53-3305-CF44-B184-BB5C55BD53BB}" type="sibTrans" cxnId="{004AE6EE-013F-0B4F-9E76-C677163A4160}">
      <dgm:prSet/>
      <dgm:spPr/>
      <dgm:t>
        <a:bodyPr/>
        <a:lstStyle/>
        <a:p>
          <a:endParaRPr lang="en-GB"/>
        </a:p>
      </dgm:t>
    </dgm:pt>
    <dgm:pt modelId="{32E564D4-F851-C240-91E7-F3BE7F9CB897}">
      <dgm:prSet phldrT="[Text]"/>
      <dgm:spPr>
        <a:ln>
          <a:solidFill>
            <a:srgbClr val="B9975B"/>
          </a:solidFill>
        </a:ln>
      </dgm:spPr>
      <dgm:t>
        <a:bodyPr/>
        <a:lstStyle/>
        <a:p>
          <a:r>
            <a:rPr lang="en-GB" dirty="0"/>
            <a:t>Internet connection records (ICRs) will be able for analysis by Connect</a:t>
          </a:r>
        </a:p>
      </dgm:t>
    </dgm:pt>
    <dgm:pt modelId="{F794DDB3-3476-B04E-87BE-DFA72717FAA9}" type="parTrans" cxnId="{6D9AA9D2-4E59-AB43-896A-9A209C039C26}">
      <dgm:prSet/>
      <dgm:spPr/>
      <dgm:t>
        <a:bodyPr/>
        <a:lstStyle/>
        <a:p>
          <a:endParaRPr lang="en-GB"/>
        </a:p>
      </dgm:t>
    </dgm:pt>
    <dgm:pt modelId="{1C5AFC08-8C34-454F-BB79-D8BF37F90DC9}" type="sibTrans" cxnId="{6D9AA9D2-4E59-AB43-896A-9A209C039C26}">
      <dgm:prSet/>
      <dgm:spPr/>
      <dgm:t>
        <a:bodyPr/>
        <a:lstStyle/>
        <a:p>
          <a:endParaRPr lang="en-GB"/>
        </a:p>
      </dgm:t>
    </dgm:pt>
    <dgm:pt modelId="{BCD2DC27-A452-C14B-B0A3-6101C02488AC}">
      <dgm:prSet phldrT="[Text]"/>
      <dgm:spPr>
        <a:ln>
          <a:solidFill>
            <a:srgbClr val="B9975B"/>
          </a:solidFill>
        </a:ln>
      </dgm:spPr>
      <dgm:t>
        <a:bodyPr/>
        <a:lstStyle/>
        <a:p>
          <a:r>
            <a:rPr lang="en-GB" dirty="0"/>
            <a:t>Direct Recovery of Debts (enforcement by deduction from accounts)</a:t>
          </a:r>
        </a:p>
      </dgm:t>
    </dgm:pt>
    <dgm:pt modelId="{9F26D2B6-6352-AA41-8AEA-B1DC93383EBE}" type="parTrans" cxnId="{7028D1F3-0AFD-B346-B3F6-43E08D2C4BCC}">
      <dgm:prSet/>
      <dgm:spPr/>
      <dgm:t>
        <a:bodyPr/>
        <a:lstStyle/>
        <a:p>
          <a:endParaRPr lang="en-GB"/>
        </a:p>
      </dgm:t>
    </dgm:pt>
    <dgm:pt modelId="{C09AC1C7-F0B8-BC42-979D-FE9786A92869}" type="sibTrans" cxnId="{7028D1F3-0AFD-B346-B3F6-43E08D2C4BCC}">
      <dgm:prSet/>
      <dgm:spPr/>
      <dgm:t>
        <a:bodyPr/>
        <a:lstStyle/>
        <a:p>
          <a:endParaRPr lang="en-GB"/>
        </a:p>
      </dgm:t>
    </dgm:pt>
    <dgm:pt modelId="{D1219690-A2D9-7349-A8AB-37198F260EE8}" type="pres">
      <dgm:prSet presAssocID="{FF553E89-3C51-EF4F-BFAE-9D110E00D112}" presName="linearFlow" presStyleCnt="0">
        <dgm:presLayoutVars>
          <dgm:dir/>
          <dgm:animLvl val="lvl"/>
          <dgm:resizeHandles val="exact"/>
        </dgm:presLayoutVars>
      </dgm:prSet>
      <dgm:spPr/>
    </dgm:pt>
    <dgm:pt modelId="{79E0BD91-325B-2147-A9EC-CABA337BD0DE}" type="pres">
      <dgm:prSet presAssocID="{5120AF51-F5BA-F749-BD1A-6C393D12CE6F}" presName="composite" presStyleCnt="0"/>
      <dgm:spPr/>
    </dgm:pt>
    <dgm:pt modelId="{0EA6DADE-E46F-744A-8F86-0620F712E184}" type="pres">
      <dgm:prSet presAssocID="{5120AF51-F5BA-F749-BD1A-6C393D12CE6F}" presName="parentText" presStyleLbl="alignNode1" presStyleIdx="0" presStyleCnt="3">
        <dgm:presLayoutVars>
          <dgm:chMax val="1"/>
          <dgm:bulletEnabled val="1"/>
        </dgm:presLayoutVars>
      </dgm:prSet>
      <dgm:spPr/>
    </dgm:pt>
    <dgm:pt modelId="{FB4DF446-16D2-C04A-B064-E999D6E93DDF}" type="pres">
      <dgm:prSet presAssocID="{5120AF51-F5BA-F749-BD1A-6C393D12CE6F}" presName="descendantText" presStyleLbl="alignAcc1" presStyleIdx="0" presStyleCnt="3">
        <dgm:presLayoutVars>
          <dgm:bulletEnabled val="1"/>
        </dgm:presLayoutVars>
      </dgm:prSet>
      <dgm:spPr/>
    </dgm:pt>
    <dgm:pt modelId="{E6A143F9-B47B-9448-9DD1-52E3E00836E8}" type="pres">
      <dgm:prSet presAssocID="{B165DBCB-079A-354F-A11F-26991ED0FD19}" presName="sp" presStyleCnt="0"/>
      <dgm:spPr/>
    </dgm:pt>
    <dgm:pt modelId="{20956E97-0C7B-0845-AF11-329F832C4FCF}" type="pres">
      <dgm:prSet presAssocID="{B906EB12-F566-A34B-80EC-3BB91A77BA24}" presName="composite" presStyleCnt="0"/>
      <dgm:spPr/>
    </dgm:pt>
    <dgm:pt modelId="{031B652F-AA49-0B49-AC21-5DB200F903D8}" type="pres">
      <dgm:prSet presAssocID="{B906EB12-F566-A34B-80EC-3BB91A77BA24}" presName="parentText" presStyleLbl="alignNode1" presStyleIdx="1" presStyleCnt="3">
        <dgm:presLayoutVars>
          <dgm:chMax val="1"/>
          <dgm:bulletEnabled val="1"/>
        </dgm:presLayoutVars>
      </dgm:prSet>
      <dgm:spPr/>
    </dgm:pt>
    <dgm:pt modelId="{EADABBC7-E841-5D4A-8A60-EC8592C2A022}" type="pres">
      <dgm:prSet presAssocID="{B906EB12-F566-A34B-80EC-3BB91A77BA24}" presName="descendantText" presStyleLbl="alignAcc1" presStyleIdx="1" presStyleCnt="3">
        <dgm:presLayoutVars>
          <dgm:bulletEnabled val="1"/>
        </dgm:presLayoutVars>
      </dgm:prSet>
      <dgm:spPr/>
    </dgm:pt>
    <dgm:pt modelId="{8C2B26A4-422D-7441-B716-BC64899E921A}" type="pres">
      <dgm:prSet presAssocID="{42D37B08-BC90-2846-BC0B-72B8075DF255}" presName="sp" presStyleCnt="0"/>
      <dgm:spPr/>
    </dgm:pt>
    <dgm:pt modelId="{5DB77A00-0097-D445-A3C4-7E9B083E4EE8}" type="pres">
      <dgm:prSet presAssocID="{7AB0C339-0711-2C4B-ACFE-E89AD9534D0A}" presName="composite" presStyleCnt="0"/>
      <dgm:spPr/>
    </dgm:pt>
    <dgm:pt modelId="{6F40B328-1E30-ED41-95EC-2C44B7D84344}" type="pres">
      <dgm:prSet presAssocID="{7AB0C339-0711-2C4B-ACFE-E89AD9534D0A}" presName="parentText" presStyleLbl="alignNode1" presStyleIdx="2" presStyleCnt="3">
        <dgm:presLayoutVars>
          <dgm:chMax val="1"/>
          <dgm:bulletEnabled val="1"/>
        </dgm:presLayoutVars>
      </dgm:prSet>
      <dgm:spPr/>
    </dgm:pt>
    <dgm:pt modelId="{C2C3468C-360D-E94E-B471-1FEEB19526A1}" type="pres">
      <dgm:prSet presAssocID="{7AB0C339-0711-2C4B-ACFE-E89AD9534D0A}" presName="descendantText" presStyleLbl="alignAcc1" presStyleIdx="2" presStyleCnt="3">
        <dgm:presLayoutVars>
          <dgm:bulletEnabled val="1"/>
        </dgm:presLayoutVars>
      </dgm:prSet>
      <dgm:spPr/>
    </dgm:pt>
  </dgm:ptLst>
  <dgm:cxnLst>
    <dgm:cxn modelId="{742CB20A-2F53-034F-812E-6628DAC6C0A1}" type="presOf" srcId="{5120AF51-F5BA-F749-BD1A-6C393D12CE6F}" destId="{0EA6DADE-E46F-744A-8F86-0620F712E184}" srcOrd="0" destOrd="0" presId="urn:microsoft.com/office/officeart/2005/8/layout/chevron2"/>
    <dgm:cxn modelId="{F173F423-31CF-114C-B604-594503AC367F}" type="presOf" srcId="{B2DB5453-E2D6-654F-98F2-34F592B361EE}" destId="{EADABBC7-E841-5D4A-8A60-EC8592C2A022}" srcOrd="0" destOrd="1" presId="urn:microsoft.com/office/officeart/2005/8/layout/chevron2"/>
    <dgm:cxn modelId="{F099BE26-F84C-7D43-923E-F90BE085F29B}" type="presOf" srcId="{2C162897-C6EC-E848-9A74-D2DAB4FFC0C2}" destId="{FB4DF446-16D2-C04A-B064-E999D6E93DDF}" srcOrd="0" destOrd="0" presId="urn:microsoft.com/office/officeart/2005/8/layout/chevron2"/>
    <dgm:cxn modelId="{06A5E731-DE17-544D-A989-BB0B2569129A}" srcId="{FF553E89-3C51-EF4F-BFAE-9D110E00D112}" destId="{5120AF51-F5BA-F749-BD1A-6C393D12CE6F}" srcOrd="0" destOrd="0" parTransId="{4C1055E1-35F2-384A-AFD4-57B784EB0203}" sibTransId="{B165DBCB-079A-354F-A11F-26991ED0FD19}"/>
    <dgm:cxn modelId="{5EEF6951-82CC-6747-83A3-6FAA6BD9735B}" type="presOf" srcId="{C9F74DD3-B2C6-1B4A-904B-D91BA6298415}" destId="{EADABBC7-E841-5D4A-8A60-EC8592C2A022}" srcOrd="0" destOrd="0" presId="urn:microsoft.com/office/officeart/2005/8/layout/chevron2"/>
    <dgm:cxn modelId="{A480466A-1FD3-F94F-85D9-47F649ECEA9B}" type="presOf" srcId="{42E9BE85-C737-0945-860F-1C0797F5E5A9}" destId="{C2C3468C-360D-E94E-B471-1FEEB19526A1}" srcOrd="0" destOrd="0" presId="urn:microsoft.com/office/officeart/2005/8/layout/chevron2"/>
    <dgm:cxn modelId="{FFF72C8D-7F73-884C-84C4-0A0E45852F3E}" srcId="{B906EB12-F566-A34B-80EC-3BB91A77BA24}" destId="{C9F74DD3-B2C6-1B4A-904B-D91BA6298415}" srcOrd="0" destOrd="0" parTransId="{D3619119-B73B-CA48-A57A-792D56BFC995}" sibTransId="{5E081559-5B7E-8F4E-9181-6A8EE8EFBE30}"/>
    <dgm:cxn modelId="{FC2A4993-AFA5-9B41-8997-2AA7C9D69BDD}" type="presOf" srcId="{BCD2DC27-A452-C14B-B0A3-6101C02488AC}" destId="{C2C3468C-360D-E94E-B471-1FEEB19526A1}" srcOrd="0" destOrd="1" presId="urn:microsoft.com/office/officeart/2005/8/layout/chevron2"/>
    <dgm:cxn modelId="{02D0A6A2-6051-CF4C-9A01-4609DF240F5D}" type="presOf" srcId="{7AB0C339-0711-2C4B-ACFE-E89AD9534D0A}" destId="{6F40B328-1E30-ED41-95EC-2C44B7D84344}" srcOrd="0" destOrd="0" presId="urn:microsoft.com/office/officeart/2005/8/layout/chevron2"/>
    <dgm:cxn modelId="{7915A9AE-8763-A74A-B495-C5316C35C01F}" type="presOf" srcId="{B906EB12-F566-A34B-80EC-3BB91A77BA24}" destId="{031B652F-AA49-0B49-AC21-5DB200F903D8}" srcOrd="0" destOrd="0" presId="urn:microsoft.com/office/officeart/2005/8/layout/chevron2"/>
    <dgm:cxn modelId="{EF0556C2-DDF9-2747-8708-E0B8C7A3FDD7}" type="presOf" srcId="{FF553E89-3C51-EF4F-BFAE-9D110E00D112}" destId="{D1219690-A2D9-7349-A8AB-37198F260EE8}" srcOrd="0" destOrd="0" presId="urn:microsoft.com/office/officeart/2005/8/layout/chevron2"/>
    <dgm:cxn modelId="{6D9AA9D2-4E59-AB43-896A-9A209C039C26}" srcId="{5120AF51-F5BA-F749-BD1A-6C393D12CE6F}" destId="{32E564D4-F851-C240-91E7-F3BE7F9CB897}" srcOrd="1" destOrd="0" parTransId="{F794DDB3-3476-B04E-87BE-DFA72717FAA9}" sibTransId="{1C5AFC08-8C34-454F-BB79-D8BF37F90DC9}"/>
    <dgm:cxn modelId="{2AF5EAD3-D063-3C46-942E-52AEF401F180}" srcId="{5120AF51-F5BA-F749-BD1A-6C393D12CE6F}" destId="{2C162897-C6EC-E848-9A74-D2DAB4FFC0C2}" srcOrd="0" destOrd="0" parTransId="{957E160D-4105-854C-8DE7-F6CA6C6A9AED}" sibTransId="{F326265B-243D-B34A-AB71-E1F56CEBCF89}"/>
    <dgm:cxn modelId="{26479AD6-716F-9B49-9D74-C22DB9B3EFA6}" srcId="{FF553E89-3C51-EF4F-BFAE-9D110E00D112}" destId="{7AB0C339-0711-2C4B-ACFE-E89AD9534D0A}" srcOrd="2" destOrd="0" parTransId="{F738AFCA-5003-E948-B5CC-4C211328D9CF}" sibTransId="{23C7A92E-DD62-094E-9B1A-7B88AED1B7AB}"/>
    <dgm:cxn modelId="{69F42AE3-63C3-6144-A880-5D0518A245B6}" srcId="{FF553E89-3C51-EF4F-BFAE-9D110E00D112}" destId="{B906EB12-F566-A34B-80EC-3BB91A77BA24}" srcOrd="1" destOrd="0" parTransId="{3E296B16-1326-494C-9623-43462FAC3637}" sibTransId="{42D37B08-BC90-2846-BC0B-72B8075DF255}"/>
    <dgm:cxn modelId="{E1D797EC-E615-2E47-B87E-F519F356A803}" srcId="{B906EB12-F566-A34B-80EC-3BB91A77BA24}" destId="{B2DB5453-E2D6-654F-98F2-34F592B361EE}" srcOrd="1" destOrd="0" parTransId="{5F99516B-C973-3147-8144-F73DA3CC5F36}" sibTransId="{EA8F5D22-DC10-5B47-9920-7870342AE7A5}"/>
    <dgm:cxn modelId="{004AE6EE-013F-0B4F-9E76-C677163A4160}" srcId="{7AB0C339-0711-2C4B-ACFE-E89AD9534D0A}" destId="{42E9BE85-C737-0945-860F-1C0797F5E5A9}" srcOrd="0" destOrd="0" parTransId="{E93238EA-ED0C-DA45-8CFF-A6C503FA78DA}" sibTransId="{0A29CC53-3305-CF44-B184-BB5C55BD53BB}"/>
    <dgm:cxn modelId="{06B51DF1-F065-8943-9C5A-868EE570EEAA}" type="presOf" srcId="{32E564D4-F851-C240-91E7-F3BE7F9CB897}" destId="{FB4DF446-16D2-C04A-B064-E999D6E93DDF}" srcOrd="0" destOrd="1" presId="urn:microsoft.com/office/officeart/2005/8/layout/chevron2"/>
    <dgm:cxn modelId="{7028D1F3-0AFD-B346-B3F6-43E08D2C4BCC}" srcId="{7AB0C339-0711-2C4B-ACFE-E89AD9534D0A}" destId="{BCD2DC27-A452-C14B-B0A3-6101C02488AC}" srcOrd="1" destOrd="0" parTransId="{9F26D2B6-6352-AA41-8AEA-B1DC93383EBE}" sibTransId="{C09AC1C7-F0B8-BC42-979D-FE9786A92869}"/>
    <dgm:cxn modelId="{4ECE9D9E-29DA-A949-8234-4981E80D4669}" type="presParOf" srcId="{D1219690-A2D9-7349-A8AB-37198F260EE8}" destId="{79E0BD91-325B-2147-A9EC-CABA337BD0DE}" srcOrd="0" destOrd="0" presId="urn:microsoft.com/office/officeart/2005/8/layout/chevron2"/>
    <dgm:cxn modelId="{0480BB73-5FBB-7342-A24A-F74E98B043FF}" type="presParOf" srcId="{79E0BD91-325B-2147-A9EC-CABA337BD0DE}" destId="{0EA6DADE-E46F-744A-8F86-0620F712E184}" srcOrd="0" destOrd="0" presId="urn:microsoft.com/office/officeart/2005/8/layout/chevron2"/>
    <dgm:cxn modelId="{4E7BF8B1-699E-3B43-A7C4-93069BC1F206}" type="presParOf" srcId="{79E0BD91-325B-2147-A9EC-CABA337BD0DE}" destId="{FB4DF446-16D2-C04A-B064-E999D6E93DDF}" srcOrd="1" destOrd="0" presId="urn:microsoft.com/office/officeart/2005/8/layout/chevron2"/>
    <dgm:cxn modelId="{0D96E0E8-C06A-7B42-A8E4-67E8786461F0}" type="presParOf" srcId="{D1219690-A2D9-7349-A8AB-37198F260EE8}" destId="{E6A143F9-B47B-9448-9DD1-52E3E00836E8}" srcOrd="1" destOrd="0" presId="urn:microsoft.com/office/officeart/2005/8/layout/chevron2"/>
    <dgm:cxn modelId="{E397D07D-3DD0-494B-9439-EEA3C83FB697}" type="presParOf" srcId="{D1219690-A2D9-7349-A8AB-37198F260EE8}" destId="{20956E97-0C7B-0845-AF11-329F832C4FCF}" srcOrd="2" destOrd="0" presId="urn:microsoft.com/office/officeart/2005/8/layout/chevron2"/>
    <dgm:cxn modelId="{33F0ADB4-786A-CB4A-8DB2-68C25A14F596}" type="presParOf" srcId="{20956E97-0C7B-0845-AF11-329F832C4FCF}" destId="{031B652F-AA49-0B49-AC21-5DB200F903D8}" srcOrd="0" destOrd="0" presId="urn:microsoft.com/office/officeart/2005/8/layout/chevron2"/>
    <dgm:cxn modelId="{0AB3FC4C-D10D-0444-9C3F-6BE32EAA4F99}" type="presParOf" srcId="{20956E97-0C7B-0845-AF11-329F832C4FCF}" destId="{EADABBC7-E841-5D4A-8A60-EC8592C2A022}" srcOrd="1" destOrd="0" presId="urn:microsoft.com/office/officeart/2005/8/layout/chevron2"/>
    <dgm:cxn modelId="{547FB885-0D48-4F46-A444-850B9BE9B0F7}" type="presParOf" srcId="{D1219690-A2D9-7349-A8AB-37198F260EE8}" destId="{8C2B26A4-422D-7441-B716-BC64899E921A}" srcOrd="3" destOrd="0" presId="urn:microsoft.com/office/officeart/2005/8/layout/chevron2"/>
    <dgm:cxn modelId="{42CC518A-FE3D-9942-9A83-54F27B0F6F47}" type="presParOf" srcId="{D1219690-A2D9-7349-A8AB-37198F260EE8}" destId="{5DB77A00-0097-D445-A3C4-7E9B083E4EE8}" srcOrd="4" destOrd="0" presId="urn:microsoft.com/office/officeart/2005/8/layout/chevron2"/>
    <dgm:cxn modelId="{ACA02CCC-C888-5645-84E8-F95CC29B2190}" type="presParOf" srcId="{5DB77A00-0097-D445-A3C4-7E9B083E4EE8}" destId="{6F40B328-1E30-ED41-95EC-2C44B7D84344}" srcOrd="0" destOrd="0" presId="urn:microsoft.com/office/officeart/2005/8/layout/chevron2"/>
    <dgm:cxn modelId="{46FBEC18-12B4-FC41-9EC9-A6C9F65E6C06}" type="presParOf" srcId="{5DB77A00-0097-D445-A3C4-7E9B083E4EE8}" destId="{C2C3468C-360D-E94E-B471-1FEEB19526A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01908-1D6A-4C40-92DF-F9F726A5B042}">
      <dsp:nvSpPr>
        <dsp:cNvPr id="0" name=""/>
        <dsp:cNvSpPr/>
      </dsp:nvSpPr>
      <dsp:spPr>
        <a:xfrm>
          <a:off x="441" y="846346"/>
          <a:ext cx="1547987" cy="98297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7D2E472-02A9-7249-926C-57DE34AF7CCF}">
      <dsp:nvSpPr>
        <dsp:cNvPr id="0" name=""/>
        <dsp:cNvSpPr/>
      </dsp:nvSpPr>
      <dsp:spPr>
        <a:xfrm>
          <a:off x="172439" y="1009745"/>
          <a:ext cx="1547987" cy="98297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fr-FR" sz="1800" kern="1200" dirty="0" err="1"/>
            <a:t>Legal</a:t>
          </a:r>
          <a:r>
            <a:rPr lang="fr-FR" sz="1800" kern="1200" dirty="0"/>
            <a:t> Transplant (Watson)</a:t>
          </a:r>
        </a:p>
      </dsp:txBody>
      <dsp:txXfrm>
        <a:off x="201229" y="1038535"/>
        <a:ext cx="1490407" cy="925391"/>
      </dsp:txXfrm>
    </dsp:sp>
    <dsp:sp modelId="{D4CD2790-D6B8-3E4F-BC1D-C921BABA35D6}">
      <dsp:nvSpPr>
        <dsp:cNvPr id="0" name=""/>
        <dsp:cNvSpPr/>
      </dsp:nvSpPr>
      <dsp:spPr>
        <a:xfrm>
          <a:off x="1892425" y="846346"/>
          <a:ext cx="1547987" cy="98297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6D2A4F4-9E75-E145-8C68-B80E6C5AED72}">
      <dsp:nvSpPr>
        <dsp:cNvPr id="0" name=""/>
        <dsp:cNvSpPr/>
      </dsp:nvSpPr>
      <dsp:spPr>
        <a:xfrm>
          <a:off x="2064423" y="1009745"/>
          <a:ext cx="1547987" cy="98297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fr-FR" sz="1800" kern="1200" dirty="0"/>
            <a:t>Law « Plug-and-Play »</a:t>
          </a:r>
        </a:p>
      </dsp:txBody>
      <dsp:txXfrm>
        <a:off x="2093213" y="1038535"/>
        <a:ext cx="1490407" cy="925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72700-F4D1-C34D-AB5E-3B175D2634EE}">
      <dsp:nvSpPr>
        <dsp:cNvPr id="0" name=""/>
        <dsp:cNvSpPr/>
      </dsp:nvSpPr>
      <dsp:spPr>
        <a:xfrm>
          <a:off x="3120" y="1085587"/>
          <a:ext cx="2355032" cy="160645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GB" sz="1600" kern="1200" dirty="0"/>
        </a:p>
        <a:p>
          <a:pPr marL="114300" lvl="1" indent="-114300" algn="l" defTabSz="533400">
            <a:lnSpc>
              <a:spcPct val="90000"/>
            </a:lnSpc>
            <a:spcBef>
              <a:spcPct val="0"/>
            </a:spcBef>
            <a:spcAft>
              <a:spcPct val="15000"/>
            </a:spcAft>
            <a:buChar char="•"/>
          </a:pPr>
          <a:r>
            <a:rPr lang="en-GB" sz="1200" kern="1200" dirty="0"/>
            <a:t>Self-assessment Tax return</a:t>
          </a:r>
        </a:p>
        <a:p>
          <a:pPr marL="114300" lvl="1" indent="-114300" algn="l" defTabSz="533400">
            <a:lnSpc>
              <a:spcPct val="90000"/>
            </a:lnSpc>
            <a:spcBef>
              <a:spcPct val="0"/>
            </a:spcBef>
            <a:spcAft>
              <a:spcPct val="15000"/>
            </a:spcAft>
            <a:buChar char="•"/>
          </a:pPr>
          <a:r>
            <a:rPr lang="en-GB" sz="1200" kern="1200" dirty="0"/>
            <a:t>Structured/unstructured  data</a:t>
          </a:r>
        </a:p>
        <a:p>
          <a:pPr marL="114300" lvl="1" indent="-114300" algn="l" defTabSz="533400">
            <a:lnSpc>
              <a:spcPct val="90000"/>
            </a:lnSpc>
            <a:spcBef>
              <a:spcPct val="0"/>
            </a:spcBef>
            <a:spcAft>
              <a:spcPct val="15000"/>
            </a:spcAft>
            <a:buChar char="•"/>
          </a:pPr>
          <a:r>
            <a:rPr lang="en-GB" sz="1200" kern="1200" dirty="0"/>
            <a:t>Data mining</a:t>
          </a:r>
        </a:p>
      </dsp:txBody>
      <dsp:txXfrm>
        <a:off x="40089" y="1122556"/>
        <a:ext cx="2281094" cy="1188275"/>
      </dsp:txXfrm>
    </dsp:sp>
    <dsp:sp modelId="{7659EE25-3751-6B41-84DC-FDA8E2889F53}">
      <dsp:nvSpPr>
        <dsp:cNvPr id="0" name=""/>
        <dsp:cNvSpPr/>
      </dsp:nvSpPr>
      <dsp:spPr>
        <a:xfrm>
          <a:off x="1780371" y="1419443"/>
          <a:ext cx="1946526" cy="1946526"/>
        </a:xfrm>
        <a:prstGeom prst="leftCircularArrow">
          <a:avLst>
            <a:gd name="adj1" fmla="val 2168"/>
            <a:gd name="adj2" fmla="val 260778"/>
            <a:gd name="adj3" fmla="val 653810"/>
            <a:gd name="adj4" fmla="val 7642010"/>
            <a:gd name="adj5" fmla="val 253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2261B75-C60B-E248-92F2-4093E8D6F346}">
      <dsp:nvSpPr>
        <dsp:cNvPr id="0" name=""/>
        <dsp:cNvSpPr/>
      </dsp:nvSpPr>
      <dsp:spPr>
        <a:xfrm>
          <a:off x="1088900" y="2520308"/>
          <a:ext cx="1245744" cy="495391"/>
        </a:xfrm>
        <a:prstGeom prst="roundRect">
          <a:avLst>
            <a:gd name="adj" fmla="val 10000"/>
          </a:avLst>
        </a:prstGeom>
        <a:solidFill>
          <a:srgbClr val="B9975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Data Collection</a:t>
          </a:r>
        </a:p>
      </dsp:txBody>
      <dsp:txXfrm>
        <a:off x="1103410" y="2534818"/>
        <a:ext cx="1216724" cy="466371"/>
      </dsp:txXfrm>
    </dsp:sp>
    <dsp:sp modelId="{6D79EADF-BE08-9047-B2AC-89643414697C}">
      <dsp:nvSpPr>
        <dsp:cNvPr id="0" name=""/>
        <dsp:cNvSpPr/>
      </dsp:nvSpPr>
      <dsp:spPr>
        <a:xfrm>
          <a:off x="2517651" y="661469"/>
          <a:ext cx="1964388" cy="178543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0" algn="l" defTabSz="711200">
            <a:lnSpc>
              <a:spcPct val="90000"/>
            </a:lnSpc>
            <a:spcBef>
              <a:spcPct val="0"/>
            </a:spcBef>
            <a:spcAft>
              <a:spcPct val="15000"/>
            </a:spcAft>
            <a:buFont typeface="Arial" panose="020B0604020202020204" pitchFamily="34" charset="0"/>
            <a:buChar char="•"/>
          </a:pPr>
          <a:endParaRPr lang="en-GB" sz="300" kern="1200" dirty="0"/>
        </a:p>
        <a:p>
          <a:pPr marL="171450" lvl="1" indent="0" algn="l" defTabSz="711200">
            <a:lnSpc>
              <a:spcPct val="90000"/>
            </a:lnSpc>
            <a:spcBef>
              <a:spcPct val="0"/>
            </a:spcBef>
            <a:spcAft>
              <a:spcPct val="15000"/>
            </a:spcAft>
            <a:buFont typeface="Arial" panose="020B0604020202020204" pitchFamily="34" charset="0"/>
            <a:buChar char="•"/>
          </a:pPr>
          <a:r>
            <a:rPr lang="en-GB" sz="1100" kern="1200" dirty="0"/>
            <a:t>Social network analysis</a:t>
          </a:r>
        </a:p>
        <a:p>
          <a:pPr marL="171450" lvl="1" indent="0" algn="l" defTabSz="711200">
            <a:lnSpc>
              <a:spcPct val="90000"/>
            </a:lnSpc>
            <a:spcBef>
              <a:spcPct val="0"/>
            </a:spcBef>
            <a:spcAft>
              <a:spcPct val="15000"/>
            </a:spcAft>
            <a:buFont typeface="Arial" panose="020B0604020202020204" pitchFamily="34" charset="0"/>
            <a:buChar char="•"/>
          </a:pPr>
          <a:r>
            <a:rPr lang="en-US" sz="1100" kern="1200" dirty="0"/>
            <a:t>Analytical compliance environment (ACE)</a:t>
          </a:r>
          <a:endParaRPr lang="en-GB" sz="1100" kern="1200" dirty="0"/>
        </a:p>
        <a:p>
          <a:pPr marL="171450" lvl="1" indent="0" algn="l" defTabSz="711200">
            <a:lnSpc>
              <a:spcPct val="90000"/>
            </a:lnSpc>
            <a:spcBef>
              <a:spcPct val="0"/>
            </a:spcBef>
            <a:spcAft>
              <a:spcPct val="15000"/>
            </a:spcAft>
            <a:buFont typeface="Arial" panose="020B0604020202020204" pitchFamily="34" charset="0"/>
            <a:buChar char="•"/>
          </a:pPr>
          <a:r>
            <a:rPr lang="en-GB" sz="1100" kern="1200" dirty="0"/>
            <a:t>Integrated compliance environment (ICE)</a:t>
          </a:r>
        </a:p>
        <a:p>
          <a:pPr marL="171450" lvl="1" indent="0" algn="l" defTabSz="711200">
            <a:lnSpc>
              <a:spcPct val="90000"/>
            </a:lnSpc>
            <a:spcBef>
              <a:spcPct val="0"/>
            </a:spcBef>
            <a:spcAft>
              <a:spcPct val="15000"/>
            </a:spcAft>
            <a:buFont typeface="Arial" panose="020B0604020202020204" pitchFamily="34" charset="0"/>
            <a:buChar char="•"/>
          </a:pPr>
          <a:r>
            <a:rPr lang="en-GB" sz="1100" kern="1200" dirty="0"/>
            <a:t>Data Acquisition and Networking (DAN)</a:t>
          </a:r>
        </a:p>
        <a:p>
          <a:pPr marL="171450" lvl="1" indent="0" algn="l" defTabSz="711200">
            <a:lnSpc>
              <a:spcPct val="90000"/>
            </a:lnSpc>
            <a:spcBef>
              <a:spcPct val="0"/>
            </a:spcBef>
            <a:spcAft>
              <a:spcPct val="15000"/>
            </a:spcAft>
            <a:buNone/>
          </a:pPr>
          <a:endParaRPr lang="en-GB" sz="600" kern="1200" dirty="0"/>
        </a:p>
      </dsp:txBody>
      <dsp:txXfrm>
        <a:off x="2558739" y="1085150"/>
        <a:ext cx="1882212" cy="1320666"/>
      </dsp:txXfrm>
    </dsp:sp>
    <dsp:sp modelId="{2CDE5098-13AF-BA4E-9DA3-C0B8D356F8E7}">
      <dsp:nvSpPr>
        <dsp:cNvPr id="0" name=""/>
        <dsp:cNvSpPr/>
      </dsp:nvSpPr>
      <dsp:spPr>
        <a:xfrm>
          <a:off x="3186722" y="72692"/>
          <a:ext cx="2386250" cy="2386250"/>
        </a:xfrm>
        <a:prstGeom prst="circularArrow">
          <a:avLst>
            <a:gd name="adj1" fmla="val 1769"/>
            <a:gd name="adj2" fmla="val 210791"/>
            <a:gd name="adj3" fmla="val 20536106"/>
            <a:gd name="adj4" fmla="val 13497919"/>
            <a:gd name="adj5" fmla="val 206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7492C5D-3599-6D41-BB20-C06CCD311CED}">
      <dsp:nvSpPr>
        <dsp:cNvPr id="0" name=""/>
        <dsp:cNvSpPr/>
      </dsp:nvSpPr>
      <dsp:spPr>
        <a:xfrm>
          <a:off x="2876973" y="527635"/>
          <a:ext cx="1245744" cy="495391"/>
        </a:xfrm>
        <a:prstGeom prst="roundRect">
          <a:avLst>
            <a:gd name="adj" fmla="val 10000"/>
          </a:avLst>
        </a:prstGeom>
        <a:solidFill>
          <a:srgbClr val="B9975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Analysis</a:t>
          </a:r>
        </a:p>
      </dsp:txBody>
      <dsp:txXfrm>
        <a:off x="2891483" y="542145"/>
        <a:ext cx="1216724" cy="466371"/>
      </dsp:txXfrm>
    </dsp:sp>
    <dsp:sp modelId="{D4165904-175A-1B43-A7AB-E0B7626BB9A2}">
      <dsp:nvSpPr>
        <dsp:cNvPr id="0" name=""/>
        <dsp:cNvSpPr/>
      </dsp:nvSpPr>
      <dsp:spPr>
        <a:xfrm>
          <a:off x="4724505" y="966462"/>
          <a:ext cx="1694704" cy="18414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GB" sz="1200" kern="1200" dirty="0"/>
            <a:t>Risk profiling - lifestyle</a:t>
          </a:r>
        </a:p>
        <a:p>
          <a:pPr marL="114300" lvl="1" indent="-114300" algn="l" defTabSz="533400">
            <a:lnSpc>
              <a:spcPct val="90000"/>
            </a:lnSpc>
            <a:spcBef>
              <a:spcPct val="0"/>
            </a:spcBef>
            <a:spcAft>
              <a:spcPct val="15000"/>
            </a:spcAft>
            <a:buChar char="•"/>
          </a:pPr>
          <a:r>
            <a:rPr lang="en-GB" sz="1200" kern="1200" dirty="0"/>
            <a:t>Structured data storage for analysis </a:t>
          </a:r>
        </a:p>
        <a:p>
          <a:pPr marL="114300" lvl="1" indent="-114300" algn="l" defTabSz="533400">
            <a:lnSpc>
              <a:spcPct val="90000"/>
            </a:lnSpc>
            <a:spcBef>
              <a:spcPct val="0"/>
            </a:spcBef>
            <a:spcAft>
              <a:spcPct val="15000"/>
            </a:spcAft>
            <a:buChar char="•"/>
          </a:pPr>
          <a:r>
            <a:rPr lang="en-GB" sz="1200" kern="1200" dirty="0"/>
            <a:t>‘spider diagram’ visualisation tools</a:t>
          </a:r>
        </a:p>
      </dsp:txBody>
      <dsp:txXfrm>
        <a:off x="4766883" y="1008840"/>
        <a:ext cx="1609948" cy="1362125"/>
      </dsp:txXfrm>
    </dsp:sp>
    <dsp:sp modelId="{463EFCBA-1AF0-CC41-A736-8B873B6F22A1}">
      <dsp:nvSpPr>
        <dsp:cNvPr id="0" name=""/>
        <dsp:cNvSpPr/>
      </dsp:nvSpPr>
      <dsp:spPr>
        <a:xfrm>
          <a:off x="4965865" y="2432006"/>
          <a:ext cx="1245744" cy="495391"/>
        </a:xfrm>
        <a:prstGeom prst="roundRect">
          <a:avLst>
            <a:gd name="adj" fmla="val 10000"/>
          </a:avLst>
        </a:prstGeom>
        <a:solidFill>
          <a:srgbClr val="B9975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Storage</a:t>
          </a:r>
        </a:p>
      </dsp:txBody>
      <dsp:txXfrm>
        <a:off x="4980375" y="2446516"/>
        <a:ext cx="1216724" cy="4663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72700-F4D1-C34D-AB5E-3B175D2634EE}">
      <dsp:nvSpPr>
        <dsp:cNvPr id="0" name=""/>
        <dsp:cNvSpPr/>
      </dsp:nvSpPr>
      <dsp:spPr>
        <a:xfrm>
          <a:off x="1309" y="1091850"/>
          <a:ext cx="1914834" cy="159390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GB" sz="1600" kern="1200" dirty="0"/>
        </a:p>
        <a:p>
          <a:pPr marL="114300" lvl="1" indent="-114300" algn="l" defTabSz="533400">
            <a:lnSpc>
              <a:spcPct val="90000"/>
            </a:lnSpc>
            <a:spcBef>
              <a:spcPct val="0"/>
            </a:spcBef>
            <a:spcAft>
              <a:spcPct val="15000"/>
            </a:spcAft>
            <a:buChar char="•"/>
          </a:pPr>
          <a:r>
            <a:rPr lang="en-GB" sz="1200" kern="1200" dirty="0"/>
            <a:t>Self-assessment Tax return</a:t>
          </a:r>
        </a:p>
        <a:p>
          <a:pPr marL="114300" lvl="1" indent="-114300" algn="l" defTabSz="533400">
            <a:lnSpc>
              <a:spcPct val="90000"/>
            </a:lnSpc>
            <a:spcBef>
              <a:spcPct val="0"/>
            </a:spcBef>
            <a:spcAft>
              <a:spcPct val="15000"/>
            </a:spcAft>
            <a:buChar char="•"/>
          </a:pPr>
          <a:r>
            <a:rPr lang="en-GB" sz="1200" kern="1200" dirty="0" err="1"/>
            <a:t>StructureD</a:t>
          </a:r>
          <a:r>
            <a:rPr lang="en-GB" sz="1200" kern="1200" dirty="0"/>
            <a:t> data</a:t>
          </a:r>
        </a:p>
        <a:p>
          <a:pPr marL="114300" lvl="1" indent="-114300" algn="l" defTabSz="533400">
            <a:lnSpc>
              <a:spcPct val="90000"/>
            </a:lnSpc>
            <a:spcBef>
              <a:spcPct val="0"/>
            </a:spcBef>
            <a:spcAft>
              <a:spcPct val="15000"/>
            </a:spcAft>
            <a:buChar char="•"/>
          </a:pPr>
          <a:r>
            <a:rPr lang="en-GB" sz="1200" kern="1200" dirty="0"/>
            <a:t>Data mining</a:t>
          </a:r>
        </a:p>
      </dsp:txBody>
      <dsp:txXfrm>
        <a:off x="37989" y="1128530"/>
        <a:ext cx="1841474" cy="1178992"/>
      </dsp:txXfrm>
    </dsp:sp>
    <dsp:sp modelId="{7659EE25-3751-6B41-84DC-FDA8E2889F53}">
      <dsp:nvSpPr>
        <dsp:cNvPr id="0" name=""/>
        <dsp:cNvSpPr/>
      </dsp:nvSpPr>
      <dsp:spPr>
        <a:xfrm>
          <a:off x="1502362" y="1595013"/>
          <a:ext cx="1687589" cy="1687589"/>
        </a:xfrm>
        <a:prstGeom prst="leftCircularArrow">
          <a:avLst>
            <a:gd name="adj1" fmla="val 2286"/>
            <a:gd name="adj2" fmla="val 275656"/>
            <a:gd name="adj3" fmla="val 449924"/>
            <a:gd name="adj4" fmla="val 7423247"/>
            <a:gd name="adj5" fmla="val 266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2261B75-C60B-E248-92F2-4093E8D6F346}">
      <dsp:nvSpPr>
        <dsp:cNvPr id="0" name=""/>
        <dsp:cNvSpPr/>
      </dsp:nvSpPr>
      <dsp:spPr>
        <a:xfrm>
          <a:off x="867706" y="2515362"/>
          <a:ext cx="1236012" cy="491521"/>
        </a:xfrm>
        <a:prstGeom prst="roundRect">
          <a:avLst>
            <a:gd name="adj" fmla="val 10000"/>
          </a:avLst>
        </a:prstGeom>
        <a:solidFill>
          <a:srgbClr val="B9975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Data Collection</a:t>
          </a:r>
        </a:p>
      </dsp:txBody>
      <dsp:txXfrm>
        <a:off x="882102" y="2529758"/>
        <a:ext cx="1207220" cy="462729"/>
      </dsp:txXfrm>
    </dsp:sp>
    <dsp:sp modelId="{6D79EADF-BE08-9047-B2AC-89643414697C}">
      <dsp:nvSpPr>
        <dsp:cNvPr id="0" name=""/>
        <dsp:cNvSpPr/>
      </dsp:nvSpPr>
      <dsp:spPr>
        <a:xfrm>
          <a:off x="2058675" y="671045"/>
          <a:ext cx="1949041" cy="17714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0" algn="l" defTabSz="711200">
            <a:lnSpc>
              <a:spcPct val="90000"/>
            </a:lnSpc>
            <a:spcBef>
              <a:spcPct val="0"/>
            </a:spcBef>
            <a:spcAft>
              <a:spcPct val="15000"/>
            </a:spcAft>
            <a:buFont typeface="Arial" panose="020B0604020202020204" pitchFamily="34" charset="0"/>
            <a:buChar char="•"/>
          </a:pPr>
          <a:endParaRPr lang="en-GB" sz="300" kern="1200" dirty="0"/>
        </a:p>
        <a:p>
          <a:pPr marL="171450" lvl="1" indent="0" algn="l" defTabSz="711200">
            <a:lnSpc>
              <a:spcPct val="90000"/>
            </a:lnSpc>
            <a:spcBef>
              <a:spcPct val="0"/>
            </a:spcBef>
            <a:spcAft>
              <a:spcPct val="15000"/>
            </a:spcAft>
            <a:buFont typeface="Arial" panose="020B0604020202020204" pitchFamily="34" charset="0"/>
            <a:buChar char="•"/>
          </a:pPr>
          <a:r>
            <a:rPr lang="en-GB" sz="1100" kern="1200" dirty="0"/>
            <a:t>Social network analysis</a:t>
          </a:r>
        </a:p>
        <a:p>
          <a:pPr marL="171450" lvl="1" indent="0" algn="l" defTabSz="711200">
            <a:lnSpc>
              <a:spcPct val="90000"/>
            </a:lnSpc>
            <a:spcBef>
              <a:spcPct val="0"/>
            </a:spcBef>
            <a:spcAft>
              <a:spcPct val="15000"/>
            </a:spcAft>
            <a:buFont typeface="Arial" panose="020B0604020202020204" pitchFamily="34" charset="0"/>
            <a:buChar char="•"/>
          </a:pPr>
          <a:r>
            <a:rPr lang="en-US" sz="1100" kern="1200" dirty="0"/>
            <a:t>Analytical compliance environment (ACE)</a:t>
          </a:r>
          <a:endParaRPr lang="en-GB" sz="1100" kern="1200" dirty="0"/>
        </a:p>
        <a:p>
          <a:pPr marL="171450" lvl="1" indent="0" algn="l" defTabSz="711200">
            <a:lnSpc>
              <a:spcPct val="90000"/>
            </a:lnSpc>
            <a:spcBef>
              <a:spcPct val="0"/>
            </a:spcBef>
            <a:spcAft>
              <a:spcPct val="15000"/>
            </a:spcAft>
            <a:buFont typeface="Arial" panose="020B0604020202020204" pitchFamily="34" charset="0"/>
            <a:buChar char="•"/>
          </a:pPr>
          <a:r>
            <a:rPr lang="en-GB" sz="1100" kern="1200" dirty="0"/>
            <a:t>Integrated compliance environment (ICE)</a:t>
          </a:r>
        </a:p>
        <a:p>
          <a:pPr marL="171450" lvl="1" indent="0" algn="l" defTabSz="711200">
            <a:lnSpc>
              <a:spcPct val="90000"/>
            </a:lnSpc>
            <a:spcBef>
              <a:spcPct val="0"/>
            </a:spcBef>
            <a:spcAft>
              <a:spcPct val="15000"/>
            </a:spcAft>
            <a:buFont typeface="Arial" panose="020B0604020202020204" pitchFamily="34" charset="0"/>
            <a:buChar char="•"/>
          </a:pPr>
          <a:r>
            <a:rPr lang="en-GB" sz="1100" kern="1200" dirty="0"/>
            <a:t>Data Acquisition and Networking (DAN)</a:t>
          </a:r>
        </a:p>
        <a:p>
          <a:pPr marL="171450" lvl="1" indent="0" algn="l" defTabSz="711200">
            <a:lnSpc>
              <a:spcPct val="90000"/>
            </a:lnSpc>
            <a:spcBef>
              <a:spcPct val="0"/>
            </a:spcBef>
            <a:spcAft>
              <a:spcPct val="15000"/>
            </a:spcAft>
            <a:buNone/>
          </a:pPr>
          <a:endParaRPr lang="en-GB" sz="600" kern="1200" dirty="0"/>
        </a:p>
      </dsp:txBody>
      <dsp:txXfrm>
        <a:off x="2099442" y="1091416"/>
        <a:ext cx="1867507" cy="1310348"/>
      </dsp:txXfrm>
    </dsp:sp>
    <dsp:sp modelId="{2CDE5098-13AF-BA4E-9DA3-C0B8D356F8E7}">
      <dsp:nvSpPr>
        <dsp:cNvPr id="0" name=""/>
        <dsp:cNvSpPr/>
      </dsp:nvSpPr>
      <dsp:spPr>
        <a:xfrm>
          <a:off x="2726246" y="95443"/>
          <a:ext cx="2343026" cy="2343026"/>
        </a:xfrm>
        <a:prstGeom prst="circularArrow">
          <a:avLst>
            <a:gd name="adj1" fmla="val 1646"/>
            <a:gd name="adj2" fmla="val 195665"/>
            <a:gd name="adj3" fmla="val 20558525"/>
            <a:gd name="adj4" fmla="val 13505211"/>
            <a:gd name="adj5" fmla="val 192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7492C5D-3599-6D41-BB20-C06CCD311CED}">
      <dsp:nvSpPr>
        <dsp:cNvPr id="0" name=""/>
        <dsp:cNvSpPr/>
      </dsp:nvSpPr>
      <dsp:spPr>
        <a:xfrm>
          <a:off x="2415189" y="538256"/>
          <a:ext cx="1236012" cy="491521"/>
        </a:xfrm>
        <a:prstGeom prst="roundRect">
          <a:avLst>
            <a:gd name="adj" fmla="val 10000"/>
          </a:avLst>
        </a:prstGeom>
        <a:solidFill>
          <a:srgbClr val="B9975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Analysis</a:t>
          </a:r>
        </a:p>
      </dsp:txBody>
      <dsp:txXfrm>
        <a:off x="2429585" y="552652"/>
        <a:ext cx="1207220" cy="462729"/>
      </dsp:txXfrm>
    </dsp:sp>
    <dsp:sp modelId="{D4165904-175A-1B43-A7AB-E0B7626BB9A2}">
      <dsp:nvSpPr>
        <dsp:cNvPr id="0" name=""/>
        <dsp:cNvSpPr/>
      </dsp:nvSpPr>
      <dsp:spPr>
        <a:xfrm>
          <a:off x="4232565" y="973656"/>
          <a:ext cx="1681464" cy="182709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GB" sz="1200" kern="1200" dirty="0"/>
            <a:t>Risk profiling - lifestyle</a:t>
          </a:r>
        </a:p>
        <a:p>
          <a:pPr marL="114300" lvl="1" indent="-114300" algn="l" defTabSz="533400">
            <a:lnSpc>
              <a:spcPct val="90000"/>
            </a:lnSpc>
            <a:spcBef>
              <a:spcPct val="0"/>
            </a:spcBef>
            <a:spcAft>
              <a:spcPct val="15000"/>
            </a:spcAft>
            <a:buChar char="•"/>
          </a:pPr>
          <a:r>
            <a:rPr lang="en-GB" sz="1200" kern="1200" dirty="0"/>
            <a:t>Structured data storage for analysis </a:t>
          </a:r>
        </a:p>
        <a:p>
          <a:pPr marL="114300" lvl="1" indent="-114300" algn="l" defTabSz="533400">
            <a:lnSpc>
              <a:spcPct val="90000"/>
            </a:lnSpc>
            <a:spcBef>
              <a:spcPct val="0"/>
            </a:spcBef>
            <a:spcAft>
              <a:spcPct val="15000"/>
            </a:spcAft>
            <a:buChar char="•"/>
          </a:pPr>
          <a:r>
            <a:rPr lang="en-GB" sz="1200" kern="1200" dirty="0"/>
            <a:t>‘spider diagram’ visualisation tools</a:t>
          </a:r>
        </a:p>
      </dsp:txBody>
      <dsp:txXfrm>
        <a:off x="4274612" y="1015703"/>
        <a:ext cx="1597370" cy="1351484"/>
      </dsp:txXfrm>
    </dsp:sp>
    <dsp:sp modelId="{463EFCBA-1AF0-CC41-A736-8B873B6F22A1}">
      <dsp:nvSpPr>
        <dsp:cNvPr id="0" name=""/>
        <dsp:cNvSpPr/>
      </dsp:nvSpPr>
      <dsp:spPr>
        <a:xfrm>
          <a:off x="4472040" y="2427750"/>
          <a:ext cx="1236012" cy="491521"/>
        </a:xfrm>
        <a:prstGeom prst="roundRect">
          <a:avLst>
            <a:gd name="adj" fmla="val 10000"/>
          </a:avLst>
        </a:prstGeom>
        <a:solidFill>
          <a:srgbClr val="B9975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Storage</a:t>
          </a:r>
        </a:p>
      </dsp:txBody>
      <dsp:txXfrm>
        <a:off x="4486436" y="2442146"/>
        <a:ext cx="1207220" cy="4627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6DADE-E46F-744A-8F86-0620F712E184}">
      <dsp:nvSpPr>
        <dsp:cNvPr id="0" name=""/>
        <dsp:cNvSpPr/>
      </dsp:nvSpPr>
      <dsp:spPr>
        <a:xfrm rot="5400000">
          <a:off x="-509170" y="509170"/>
          <a:ext cx="3394472" cy="2376130"/>
        </a:xfrm>
        <a:prstGeom prst="chevron">
          <a:avLst/>
        </a:prstGeom>
        <a:solidFill>
          <a:srgbClr val="B9975B"/>
        </a:solidFill>
        <a:ln w="6350" cap="flat" cmpd="sng" algn="ctr">
          <a:solidFill>
            <a:srgbClr val="B9975B"/>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GB" sz="3400" kern="1200" dirty="0"/>
            <a:t>Data collection</a:t>
          </a:r>
        </a:p>
      </dsp:txBody>
      <dsp:txXfrm rot="-5400000">
        <a:off x="1" y="1188064"/>
        <a:ext cx="2376130" cy="1018342"/>
      </dsp:txXfrm>
    </dsp:sp>
    <dsp:sp modelId="{FB4DF446-16D2-C04A-B064-E999D6E93DDF}">
      <dsp:nvSpPr>
        <dsp:cNvPr id="0" name=""/>
        <dsp:cNvSpPr/>
      </dsp:nvSpPr>
      <dsp:spPr>
        <a:xfrm rot="5400000">
          <a:off x="3170961" y="-794831"/>
          <a:ext cx="2206406" cy="3796069"/>
        </a:xfrm>
        <a:prstGeom prst="round2SameRect">
          <a:avLst/>
        </a:prstGeom>
        <a:solidFill>
          <a:schemeClr val="lt1">
            <a:alpha val="90000"/>
            <a:hueOff val="0"/>
            <a:satOff val="0"/>
            <a:lumOff val="0"/>
            <a:alphaOff val="0"/>
          </a:schemeClr>
        </a:solidFill>
        <a:ln w="6350" cap="flat" cmpd="sng" algn="ctr">
          <a:solidFill>
            <a:srgbClr val="B9975B"/>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GB" sz="2400" kern="1200" dirty="0"/>
            <a:t>Investigatory</a:t>
          </a:r>
          <a:r>
            <a:rPr lang="en-GB" sz="2400" kern="1200" baseline="0" dirty="0"/>
            <a:t> Powers Act 2016</a:t>
          </a:r>
          <a:endParaRPr lang="en-GB" sz="2400" kern="1200" dirty="0"/>
        </a:p>
        <a:p>
          <a:pPr marL="228600" lvl="1" indent="-228600" algn="l" defTabSz="1066800">
            <a:lnSpc>
              <a:spcPct val="90000"/>
            </a:lnSpc>
            <a:spcBef>
              <a:spcPct val="0"/>
            </a:spcBef>
            <a:spcAft>
              <a:spcPct val="15000"/>
            </a:spcAft>
            <a:buChar char="•"/>
          </a:pPr>
          <a:r>
            <a:rPr lang="en-GB" sz="2400" kern="1200" dirty="0"/>
            <a:t>Internet connection records (ICRs) will be able for analysis by Connect</a:t>
          </a:r>
        </a:p>
      </dsp:txBody>
      <dsp:txXfrm rot="-5400000">
        <a:off x="2376130" y="107708"/>
        <a:ext cx="3688361" cy="1990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6DADE-E46F-744A-8F86-0620F712E184}">
      <dsp:nvSpPr>
        <dsp:cNvPr id="0" name=""/>
        <dsp:cNvSpPr/>
      </dsp:nvSpPr>
      <dsp:spPr>
        <a:xfrm rot="5400000">
          <a:off x="-189447" y="191520"/>
          <a:ext cx="1262982" cy="884087"/>
        </a:xfrm>
        <a:prstGeom prst="chevron">
          <a:avLst/>
        </a:prstGeom>
        <a:solidFill>
          <a:srgbClr val="B9975B"/>
        </a:solidFill>
        <a:ln w="6350" cap="flat" cmpd="sng" algn="ctr">
          <a:solidFill>
            <a:srgbClr val="B9975B"/>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Data collection</a:t>
          </a:r>
        </a:p>
      </dsp:txBody>
      <dsp:txXfrm rot="-5400000">
        <a:off x="1" y="444117"/>
        <a:ext cx="884087" cy="378895"/>
      </dsp:txXfrm>
    </dsp:sp>
    <dsp:sp modelId="{FB4DF446-16D2-C04A-B064-E999D6E93DDF}">
      <dsp:nvSpPr>
        <dsp:cNvPr id="0" name=""/>
        <dsp:cNvSpPr/>
      </dsp:nvSpPr>
      <dsp:spPr>
        <a:xfrm rot="5400000">
          <a:off x="3117674" y="-2231513"/>
          <a:ext cx="820938" cy="5288112"/>
        </a:xfrm>
        <a:prstGeom prst="round2SameRect">
          <a:avLst/>
        </a:prstGeom>
        <a:solidFill>
          <a:schemeClr val="lt1">
            <a:alpha val="90000"/>
            <a:hueOff val="0"/>
            <a:satOff val="0"/>
            <a:lumOff val="0"/>
            <a:alphaOff val="0"/>
          </a:schemeClr>
        </a:solidFill>
        <a:ln w="6350" cap="flat" cmpd="sng" algn="ctr">
          <a:solidFill>
            <a:srgbClr val="B9975B"/>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Investigatory</a:t>
          </a:r>
          <a:r>
            <a:rPr lang="en-GB" sz="1600" kern="1200" baseline="0" dirty="0"/>
            <a:t> Powers Act 2016</a:t>
          </a:r>
          <a:endParaRPr lang="en-GB" sz="1600" kern="1200" dirty="0"/>
        </a:p>
        <a:p>
          <a:pPr marL="171450" lvl="1" indent="-171450" algn="l" defTabSz="711200">
            <a:lnSpc>
              <a:spcPct val="90000"/>
            </a:lnSpc>
            <a:spcBef>
              <a:spcPct val="0"/>
            </a:spcBef>
            <a:spcAft>
              <a:spcPct val="15000"/>
            </a:spcAft>
            <a:buChar char="•"/>
          </a:pPr>
          <a:r>
            <a:rPr lang="en-GB" sz="1600" kern="1200" dirty="0"/>
            <a:t>Internet connection records (ICRs) will be able for analysis by Connect</a:t>
          </a:r>
        </a:p>
      </dsp:txBody>
      <dsp:txXfrm rot="-5400000">
        <a:off x="884088" y="42148"/>
        <a:ext cx="5248037" cy="740788"/>
      </dsp:txXfrm>
    </dsp:sp>
    <dsp:sp modelId="{031B652F-AA49-0B49-AC21-5DB200F903D8}">
      <dsp:nvSpPr>
        <dsp:cNvPr id="0" name=""/>
        <dsp:cNvSpPr/>
      </dsp:nvSpPr>
      <dsp:spPr>
        <a:xfrm rot="5400000">
          <a:off x="-189447" y="1255192"/>
          <a:ext cx="1262982" cy="884087"/>
        </a:xfrm>
        <a:prstGeom prst="chevron">
          <a:avLst/>
        </a:prstGeom>
        <a:solidFill>
          <a:srgbClr val="B9975B"/>
        </a:solidFill>
        <a:ln w="6350" cap="flat" cmpd="sng" algn="ctr">
          <a:solidFill>
            <a:srgbClr val="B9975B"/>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Data processing </a:t>
          </a:r>
        </a:p>
      </dsp:txBody>
      <dsp:txXfrm rot="-5400000">
        <a:off x="1" y="1507789"/>
        <a:ext cx="884087" cy="378895"/>
      </dsp:txXfrm>
    </dsp:sp>
    <dsp:sp modelId="{EADABBC7-E841-5D4A-8A60-EC8592C2A022}">
      <dsp:nvSpPr>
        <dsp:cNvPr id="0" name=""/>
        <dsp:cNvSpPr/>
      </dsp:nvSpPr>
      <dsp:spPr>
        <a:xfrm rot="5400000">
          <a:off x="3117674" y="-1167842"/>
          <a:ext cx="820938" cy="5288112"/>
        </a:xfrm>
        <a:prstGeom prst="round2SameRect">
          <a:avLst/>
        </a:prstGeom>
        <a:solidFill>
          <a:schemeClr val="lt1">
            <a:alpha val="90000"/>
            <a:hueOff val="0"/>
            <a:satOff val="0"/>
            <a:lumOff val="0"/>
            <a:alphaOff val="0"/>
          </a:schemeClr>
        </a:solidFill>
        <a:ln w="6350" cap="flat" cmpd="sng" algn="ctr">
          <a:solidFill>
            <a:srgbClr val="B9975B"/>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Analytics for Debtor Profiling and Targeting (ADEPT)</a:t>
          </a:r>
        </a:p>
        <a:p>
          <a:pPr marL="171450" lvl="1" indent="-171450" algn="l" defTabSz="711200">
            <a:lnSpc>
              <a:spcPct val="90000"/>
            </a:lnSpc>
            <a:spcBef>
              <a:spcPct val="0"/>
            </a:spcBef>
            <a:spcAft>
              <a:spcPct val="15000"/>
            </a:spcAft>
            <a:buChar char="•"/>
          </a:pPr>
          <a:r>
            <a:rPr lang="en-GB" sz="1600" kern="1200" dirty="0"/>
            <a:t>New risk profiling based on collected data and lifestyle and response to HMRC interventions (ground truth?)</a:t>
          </a:r>
        </a:p>
      </dsp:txBody>
      <dsp:txXfrm rot="-5400000">
        <a:off x="884088" y="1105819"/>
        <a:ext cx="5248037" cy="740788"/>
      </dsp:txXfrm>
    </dsp:sp>
    <dsp:sp modelId="{6F40B328-1E30-ED41-95EC-2C44B7D84344}">
      <dsp:nvSpPr>
        <dsp:cNvPr id="0" name=""/>
        <dsp:cNvSpPr/>
      </dsp:nvSpPr>
      <dsp:spPr>
        <a:xfrm rot="5400000">
          <a:off x="-189447" y="2318863"/>
          <a:ext cx="1262982" cy="884087"/>
        </a:xfrm>
        <a:prstGeom prst="chevron">
          <a:avLst/>
        </a:prstGeom>
        <a:solidFill>
          <a:srgbClr val="B9975B"/>
        </a:solidFill>
        <a:ln w="6350" cap="flat" cmpd="sng" algn="ctr">
          <a:solidFill>
            <a:srgbClr val="B9975B"/>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Law enforcement </a:t>
          </a:r>
        </a:p>
      </dsp:txBody>
      <dsp:txXfrm rot="-5400000">
        <a:off x="1" y="2571460"/>
        <a:ext cx="884087" cy="378895"/>
      </dsp:txXfrm>
    </dsp:sp>
    <dsp:sp modelId="{C2C3468C-360D-E94E-B471-1FEEB19526A1}">
      <dsp:nvSpPr>
        <dsp:cNvPr id="0" name=""/>
        <dsp:cNvSpPr/>
      </dsp:nvSpPr>
      <dsp:spPr>
        <a:xfrm rot="5400000">
          <a:off x="3117674" y="-104170"/>
          <a:ext cx="820938" cy="5288112"/>
        </a:xfrm>
        <a:prstGeom prst="round2SameRect">
          <a:avLst/>
        </a:prstGeom>
        <a:solidFill>
          <a:schemeClr val="lt1">
            <a:alpha val="90000"/>
            <a:hueOff val="0"/>
            <a:satOff val="0"/>
            <a:lumOff val="0"/>
            <a:alphaOff val="0"/>
          </a:schemeClr>
        </a:solidFill>
        <a:ln w="6350" cap="flat" cmpd="sng" algn="ctr">
          <a:solidFill>
            <a:srgbClr val="B9975B"/>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Finance (No. 2) </a:t>
          </a:r>
          <a:r>
            <a:rPr lang="fr-FR" sz="1600" kern="1200" dirty="0" err="1"/>
            <a:t>Act</a:t>
          </a:r>
          <a:r>
            <a:rPr lang="fr-FR" sz="1600" kern="1200" dirty="0"/>
            <a:t> 2015 </a:t>
          </a:r>
          <a:endParaRPr lang="en-GB" sz="1600" kern="1200" dirty="0"/>
        </a:p>
        <a:p>
          <a:pPr marL="171450" lvl="1" indent="-171450" algn="l" defTabSz="711200">
            <a:lnSpc>
              <a:spcPct val="90000"/>
            </a:lnSpc>
            <a:spcBef>
              <a:spcPct val="0"/>
            </a:spcBef>
            <a:spcAft>
              <a:spcPct val="15000"/>
            </a:spcAft>
            <a:buChar char="•"/>
          </a:pPr>
          <a:r>
            <a:rPr lang="en-GB" sz="1600" kern="1200" dirty="0"/>
            <a:t>Direct Recovery of Debts (enforcement by deduction from accounts)</a:t>
          </a:r>
        </a:p>
      </dsp:txBody>
      <dsp:txXfrm rot="-5400000">
        <a:off x="884088" y="2169491"/>
        <a:ext cx="5248037" cy="7407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18CC7-D881-CE49-A1CC-2753B2AF6193}" type="datetimeFigureOut">
              <a:rPr lang="en-FR" smtClean="0"/>
              <a:t>04/01/2021</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70DBD-2221-5545-8458-A44912B7EC4D}" type="slidenum">
              <a:rPr lang="en-FR" smtClean="0"/>
              <a:t>‹#›</a:t>
            </a:fld>
            <a:endParaRPr lang="en-FR"/>
          </a:p>
        </p:txBody>
      </p:sp>
    </p:spTree>
    <p:extLst>
      <p:ext uri="{BB962C8B-B14F-4D97-AF65-F5344CB8AC3E}">
        <p14:creationId xmlns:p14="http://schemas.microsoft.com/office/powerpoint/2010/main" val="567297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chcrunch.com/2020/04/08/france-is-officially-working-on-stop-covid-contact-tracing-app/"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github.com/ROBERT-proximity-tracing/documents/issues/2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a:p>
            <a:endParaRPr lang="en-FR" dirty="0"/>
          </a:p>
          <a:p>
            <a:r>
              <a:rPr lang="en-FR" dirty="0"/>
              <a:t>Welcome - and greetings to all - health</a:t>
            </a:r>
          </a:p>
          <a:p>
            <a:r>
              <a:rPr lang="en-FR" dirty="0"/>
              <a:t>Introduce myself</a:t>
            </a:r>
          </a:p>
          <a:p>
            <a:endParaRPr lang="en-FR" dirty="0"/>
          </a:p>
          <a:p>
            <a:r>
              <a:rPr lang="en-FR" dirty="0"/>
              <a:t>New equipement make the course interactive and less monotone - keep live teaching and disccussion</a:t>
            </a:r>
          </a:p>
          <a:p>
            <a:endParaRPr lang="en-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FR" dirty="0"/>
              <a:t>course on data track </a:t>
            </a:r>
          </a:p>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1</a:t>
            </a:fld>
            <a:endParaRPr lang="en-FR"/>
          </a:p>
        </p:txBody>
      </p:sp>
    </p:spTree>
    <p:extLst>
      <p:ext uri="{BB962C8B-B14F-4D97-AF65-F5344CB8AC3E}">
        <p14:creationId xmlns:p14="http://schemas.microsoft.com/office/powerpoint/2010/main" val="106322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12</a:t>
            </a:fld>
            <a:endParaRPr lang="en-FR"/>
          </a:p>
        </p:txBody>
      </p:sp>
    </p:spTree>
    <p:extLst>
      <p:ext uri="{BB962C8B-B14F-4D97-AF65-F5344CB8AC3E}">
        <p14:creationId xmlns:p14="http://schemas.microsoft.com/office/powerpoint/2010/main" val="3263752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t>15 case studies (</a:t>
            </a:r>
            <a:r>
              <a:rPr lang="en-GB" sz="1200" dirty="0" err="1"/>
              <a:t>Uber</a:t>
            </a:r>
            <a:r>
              <a:rPr lang="en-GB" sz="1200" dirty="0"/>
              <a:t> riding allocation algorithm, Admission Post-</a:t>
            </a:r>
            <a:r>
              <a:rPr lang="en-GB" sz="1200" dirty="0" err="1"/>
              <a:t>bac</a:t>
            </a:r>
            <a:r>
              <a:rPr lang="en-GB" sz="1200" dirty="0"/>
              <a:t>, </a:t>
            </a:r>
            <a:r>
              <a:rPr lang="en-GB" sz="1200" dirty="0" err="1"/>
              <a:t>Youtube</a:t>
            </a:r>
            <a:r>
              <a:rPr lang="en-GB" sz="1200" dirty="0"/>
              <a:t> Content ID, </a:t>
            </a:r>
            <a:r>
              <a:rPr lang="en-GB" sz="1200" dirty="0" err="1"/>
              <a:t>Algoguard</a:t>
            </a:r>
            <a:r>
              <a:rPr lang="en-GB" sz="1200" dirty="0"/>
              <a:t>, Connect HMRC, </a:t>
            </a:r>
            <a:r>
              <a:rPr lang="en-GB" sz="1200" dirty="0" err="1"/>
              <a:t>Onderwijs</a:t>
            </a:r>
            <a:r>
              <a:rPr lang="en-GB" sz="1200" dirty="0"/>
              <a:t> </a:t>
            </a:r>
            <a:r>
              <a:rPr lang="en-GB" sz="1200" dirty="0" err="1"/>
              <a:t>Vlaanderen</a:t>
            </a:r>
            <a:r>
              <a:rPr lang="en-GB" sz="1200" dirty="0"/>
              <a:t>, </a:t>
            </a:r>
            <a:r>
              <a:rPr lang="en-GB" sz="1200" dirty="0" err="1"/>
              <a:t>google</a:t>
            </a:r>
            <a:r>
              <a:rPr lang="en-GB" sz="1200" dirty="0"/>
              <a:t>, </a:t>
            </a:r>
            <a:r>
              <a:rPr lang="en-GB" sz="1200" dirty="0" err="1"/>
              <a:t>TrustAccord</a:t>
            </a:r>
            <a:r>
              <a:rPr lang="en-GB" sz="1200" dirty="0"/>
              <a:t>, smart contracts, SIG, etc.).</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FA8BB7-924B-A14C-9982-25337C4F989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281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15</a:t>
            </a:fld>
            <a:endParaRPr lang="en-FR"/>
          </a:p>
        </p:txBody>
      </p:sp>
    </p:spTree>
    <p:extLst>
      <p:ext uri="{BB962C8B-B14F-4D97-AF65-F5344CB8AC3E}">
        <p14:creationId xmlns:p14="http://schemas.microsoft.com/office/powerpoint/2010/main" val="173359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17</a:t>
            </a:fld>
            <a:endParaRPr lang="en-FR"/>
          </a:p>
        </p:txBody>
      </p:sp>
    </p:spTree>
    <p:extLst>
      <p:ext uri="{BB962C8B-B14F-4D97-AF65-F5344CB8AC3E}">
        <p14:creationId xmlns:p14="http://schemas.microsoft.com/office/powerpoint/2010/main" val="3073658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err="1">
                <a:solidFill>
                  <a:schemeClr val="tx1"/>
                </a:solidFill>
                <a:effectLst/>
                <a:latin typeface="+mn-lt"/>
                <a:ea typeface="+mn-ea"/>
                <a:cs typeface="+mn-cs"/>
              </a:rPr>
              <a:t>Settting</a:t>
            </a:r>
            <a:r>
              <a:rPr lang="en-GB" sz="1200" b="1" kern="1200" dirty="0">
                <a:solidFill>
                  <a:schemeClr val="tx1"/>
                </a:solidFill>
                <a:effectLst/>
                <a:latin typeface="+mn-lt"/>
                <a:ea typeface="+mn-ea"/>
                <a:cs typeface="+mn-cs"/>
              </a:rPr>
              <a:t> the context: Surveillance for public health purposes is a regulated domain both internationally and locally, including </a:t>
            </a:r>
            <a:r>
              <a:rPr lang="en-GB" sz="1200" b="1" kern="1200" dirty="0" err="1">
                <a:solidFill>
                  <a:schemeClr val="tx1"/>
                </a:solidFill>
                <a:effectLst/>
                <a:latin typeface="+mn-lt"/>
                <a:ea typeface="+mn-ea"/>
                <a:cs typeface="+mn-cs"/>
              </a:rPr>
              <a:t>throught</a:t>
            </a:r>
            <a:r>
              <a:rPr lang="en-GB" sz="1200" b="1" kern="1200" dirty="0">
                <a:solidFill>
                  <a:schemeClr val="tx1"/>
                </a:solidFill>
                <a:effectLst/>
                <a:latin typeface="+mn-lt"/>
                <a:ea typeface="+mn-ea"/>
                <a:cs typeface="+mn-cs"/>
              </a:rPr>
              <a:t> EU law</a:t>
            </a:r>
            <a:endParaRPr lang="en-GB" dirty="0">
              <a:effectLst/>
            </a:endParaRPr>
          </a:p>
        </p:txBody>
      </p:sp>
      <p:sp>
        <p:nvSpPr>
          <p:cNvPr id="4" name="Slide Number Placeholder 3"/>
          <p:cNvSpPr>
            <a:spLocks noGrp="1"/>
          </p:cNvSpPr>
          <p:nvPr>
            <p:ph type="sldNum" sz="quarter" idx="5"/>
          </p:nvPr>
        </p:nvSpPr>
        <p:spPr/>
        <p:txBody>
          <a:bodyPr/>
          <a:lstStyle/>
          <a:p>
            <a:fld id="{5361136B-593D-3341-9237-028C8AFFB7E4}" type="slidenum">
              <a:rPr lang="en-FR" smtClean="0"/>
              <a:t>18</a:t>
            </a:fld>
            <a:endParaRPr lang="en-FR"/>
          </a:p>
        </p:txBody>
      </p:sp>
    </p:spTree>
    <p:extLst>
      <p:ext uri="{BB962C8B-B14F-4D97-AF65-F5344CB8AC3E}">
        <p14:creationId xmlns:p14="http://schemas.microsoft.com/office/powerpoint/2010/main" val="143604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dirty="0"/>
              <a:t>We are in times of App! </a:t>
            </a:r>
            <a:r>
              <a:rPr lang="en-GB" dirty="0"/>
              <a:t>T</a:t>
            </a:r>
            <a:r>
              <a:rPr lang="en-FR" dirty="0"/>
              <a:t>his is why we think of an app for the COVID pandemic </a:t>
            </a:r>
          </a:p>
          <a:p>
            <a:endParaRPr lang="en-GB" sz="1200" b="1"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WHO guidance for surveillance during an influenza pandemic (update 2017)</a:t>
            </a:r>
          </a:p>
          <a:p>
            <a:endParaRPr lang="en-FR" dirty="0"/>
          </a:p>
          <a:p>
            <a:r>
              <a:rPr lang="en-FR" dirty="0"/>
              <a:t>here is not doubt that the question of why an APP is not because we are in times of COVID or a global pandemic, but because we are in times of Apps. Thefore, It is natural and almost instintive to think about what an App can do in these circumatances.</a:t>
            </a:r>
          </a:p>
          <a:p>
            <a:endParaRPr lang="en-FR" dirty="0"/>
          </a:p>
          <a:p>
            <a:r>
              <a:rPr lang="en-FR" dirty="0"/>
              <a:t>T</a:t>
            </a:r>
            <a:r>
              <a:rPr lang="en-GB" dirty="0"/>
              <a:t>he</a:t>
            </a:r>
            <a:r>
              <a:rPr lang="en-FR" dirty="0"/>
              <a:t> tools and mechanisms </a:t>
            </a:r>
            <a:r>
              <a:rPr lang="fr-FR" dirty="0"/>
              <a:t>for </a:t>
            </a:r>
            <a:r>
              <a:rPr lang="fr-FR" dirty="0" err="1"/>
              <a:t>addressing</a:t>
            </a:r>
            <a:r>
              <a:rPr lang="en-FR" dirty="0"/>
              <a:t> public health issues is heavivly regulated. WHO, EU and national and subnational </a:t>
            </a:r>
          </a:p>
          <a:p>
            <a:endParaRPr lang="en-FR" dirty="0"/>
          </a:p>
          <a:p>
            <a:r>
              <a:rPr lang="en-GB" sz="1200" b="1" kern="1200" dirty="0">
                <a:solidFill>
                  <a:schemeClr val="tx1"/>
                </a:solidFill>
                <a:effectLst/>
                <a:latin typeface="+mn-lt"/>
                <a:ea typeface="+mn-ea"/>
                <a:cs typeface="+mn-cs"/>
              </a:rPr>
              <a:t>WHO Interim Protocol:- Rapid operations to contain the initial emergence of pandemic influenza </a:t>
            </a:r>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Updated October 2007 </a:t>
            </a:r>
            <a:endParaRPr lang="en-GB" dirty="0"/>
          </a:p>
          <a:p>
            <a:endParaRPr lang="en-FR" dirty="0"/>
          </a:p>
          <a:p>
            <a:endParaRPr lang="en-GB" dirty="0">
              <a:effectLst/>
            </a:endParaRPr>
          </a:p>
        </p:txBody>
      </p:sp>
      <p:sp>
        <p:nvSpPr>
          <p:cNvPr id="4" name="Slide Number Placeholder 3"/>
          <p:cNvSpPr>
            <a:spLocks noGrp="1"/>
          </p:cNvSpPr>
          <p:nvPr>
            <p:ph type="sldNum" sz="quarter" idx="5"/>
          </p:nvPr>
        </p:nvSpPr>
        <p:spPr/>
        <p:txBody>
          <a:bodyPr/>
          <a:lstStyle/>
          <a:p>
            <a:fld id="{5361136B-593D-3341-9237-028C8AFFB7E4}" type="slidenum">
              <a:rPr lang="en-FR" smtClean="0"/>
              <a:t>19</a:t>
            </a:fld>
            <a:endParaRPr lang="en-FR"/>
          </a:p>
        </p:txBody>
      </p:sp>
    </p:spTree>
    <p:extLst>
      <p:ext uri="{BB962C8B-B14F-4D97-AF65-F5344CB8AC3E}">
        <p14:creationId xmlns:p14="http://schemas.microsoft.com/office/powerpoint/2010/main" val="2553042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5361136B-593D-3341-9237-028C8AFFB7E4}" type="slidenum">
              <a:rPr lang="en-FR" smtClean="0"/>
              <a:t>21</a:t>
            </a:fld>
            <a:endParaRPr lang="en-FR"/>
          </a:p>
        </p:txBody>
      </p:sp>
    </p:spTree>
    <p:extLst>
      <p:ext uri="{BB962C8B-B14F-4D97-AF65-F5344CB8AC3E}">
        <p14:creationId xmlns:p14="http://schemas.microsoft.com/office/powerpoint/2010/main" val="327146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ROBERT uses ephemeral Bluetooth IDs that change every 15 minutes. For example, if you’re talking with someone for 10 minutes, you’re going to regularly send your ephemeral Bluetooth ID to the other person, and you’re going to receive the other person’s ephemeral Bluetooth ID. If nobody gets infected with COVID-19, those IDs remain on your device (and might even get purged after a while).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 if a user is diagnosed COVID-positive and gives their consent to help the community of other app users, the app will upload the list of ephemeral Bluetooth IDs of </a:t>
            </a:r>
            <a:r>
              <a:rPr lang="en-GB" sz="1200" b="0" i="1" u="none" strike="noStrike" kern="1200" dirty="0">
                <a:solidFill>
                  <a:schemeClr val="tx1"/>
                </a:solidFill>
                <a:effectLst/>
                <a:latin typeface="+mn-lt"/>
                <a:ea typeface="+mn-ea"/>
                <a:cs typeface="+mn-cs"/>
              </a:rPr>
              <a:t>other</a:t>
            </a:r>
            <a:r>
              <a:rPr lang="en-GB" sz="1200" b="0" i="0" u="none" strike="noStrike" kern="1200" dirty="0">
                <a:solidFill>
                  <a:schemeClr val="tx1"/>
                </a:solidFill>
                <a:effectLst/>
                <a:latin typeface="+mn-lt"/>
                <a:ea typeface="+mn-ea"/>
                <a:cs typeface="+mn-cs"/>
              </a:rPr>
              <a:t> users that they’ve been interacting with over the past 14 days.</a:t>
            </a:r>
            <a:endParaRPr lang="en-FR" dirty="0"/>
          </a:p>
        </p:txBody>
      </p:sp>
      <p:sp>
        <p:nvSpPr>
          <p:cNvPr id="4" name="Slide Number Placeholder 3"/>
          <p:cNvSpPr>
            <a:spLocks noGrp="1"/>
          </p:cNvSpPr>
          <p:nvPr>
            <p:ph type="sldNum" sz="quarter" idx="5"/>
          </p:nvPr>
        </p:nvSpPr>
        <p:spPr/>
        <p:txBody>
          <a:bodyPr/>
          <a:lstStyle/>
          <a:p>
            <a:fld id="{5361136B-593D-3341-9237-028C8AFFB7E4}" type="slidenum">
              <a:rPr lang="en-FR" smtClean="0"/>
              <a:t>22</a:t>
            </a:fld>
            <a:endParaRPr lang="en-FR"/>
          </a:p>
        </p:txBody>
      </p:sp>
    </p:spTree>
    <p:extLst>
      <p:ext uri="{BB962C8B-B14F-4D97-AF65-F5344CB8AC3E}">
        <p14:creationId xmlns:p14="http://schemas.microsoft.com/office/powerpoint/2010/main" val="132548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When you download a ROBERT-based contact-tracing app (such as France’s </a:t>
            </a:r>
            <a:r>
              <a:rPr lang="en-GB" sz="1200" b="0" i="0" u="none" strike="noStrike" kern="1200" dirty="0">
                <a:solidFill>
                  <a:schemeClr val="tx1"/>
                </a:solidFill>
                <a:effectLst/>
                <a:latin typeface="+mn-lt"/>
                <a:ea typeface="+mn-ea"/>
                <a:cs typeface="+mn-cs"/>
                <a:hlinkClick r:id="rId3"/>
              </a:rPr>
              <a:t>Stop Covid app</a:t>
            </a:r>
            <a:r>
              <a:rPr lang="en-GB" sz="1200" b="0" i="0" u="none" strike="noStrike" kern="1200" dirty="0">
                <a:solidFill>
                  <a:schemeClr val="tx1"/>
                </a:solidFill>
                <a:effectLst/>
                <a:latin typeface="+mn-lt"/>
                <a:ea typeface="+mn-ea"/>
                <a:cs typeface="+mn-cs"/>
              </a:rPr>
              <a:t> that is in the works) and launch it for the first time, the server is notified. The server generates and sends a permanent ID and a list of ephemeral Bluetooth IDs. The server also keeps a list of all temporary IDs associated with permanent IDs.</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In other words, the authority has a giant database of all permanent and ephemeral IDs associated with all app users. While the specifications say “the stored information are ‘anonymous’ and, by no mean, associated to a particular user,” it’s in </a:t>
            </a:r>
            <a:r>
              <a:rPr lang="en-GB" sz="1200" b="0" i="0" u="none" strike="noStrike" kern="1200" dirty="0">
                <a:solidFill>
                  <a:schemeClr val="tx1"/>
                </a:solidFill>
                <a:effectLst/>
                <a:latin typeface="+mn-lt"/>
                <a:ea typeface="+mn-ea"/>
                <a:cs typeface="+mn-cs"/>
                <a:hlinkClick r:id="rId4"/>
              </a:rPr>
              <a:t>no way anonymous</a:t>
            </a:r>
            <a:r>
              <a:rPr lang="en-GB" sz="1200" b="0" i="0" u="none" strike="noStrike" kern="1200" dirty="0">
                <a:solidFill>
                  <a:schemeClr val="tx1"/>
                </a:solidFill>
                <a:effectLst/>
                <a:latin typeface="+mn-lt"/>
                <a:ea typeface="+mn-ea"/>
                <a:cs typeface="+mn-cs"/>
              </a:rPr>
              <a:t>. It’s pseudonymous.</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When a user is diagnosed COVID-positive and accepts to share a list of the ephemeral Bluetooth IDs of people they’ve interacted with, the server logs all that information and increases the risk score of people they’ve interacted with.</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Over time, multiple users who are confirmed to be infected with COVID-19 could flag different Bluetooth ephemeral IDs that belong to the same user. The server is going to increase the risk score of the permanent ID associated to that user.</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Essentially, the authority will have a database of permanent IDs with each ID representing one person. There will be a risk score associated to each person. When the risk score reaches a certain threshold, the user is notified.</a:t>
            </a:r>
            <a:endParaRPr lang="en-FR" dirty="0"/>
          </a:p>
        </p:txBody>
      </p:sp>
      <p:sp>
        <p:nvSpPr>
          <p:cNvPr id="4" name="Slide Number Placeholder 3"/>
          <p:cNvSpPr>
            <a:spLocks noGrp="1"/>
          </p:cNvSpPr>
          <p:nvPr>
            <p:ph type="sldNum" sz="quarter" idx="5"/>
          </p:nvPr>
        </p:nvSpPr>
        <p:spPr/>
        <p:txBody>
          <a:bodyPr/>
          <a:lstStyle/>
          <a:p>
            <a:fld id="{5361136B-593D-3341-9237-028C8AFFB7E4}" type="slidenum">
              <a:rPr lang="en-FR" smtClean="0"/>
              <a:t>23</a:t>
            </a:fld>
            <a:endParaRPr lang="en-FR"/>
          </a:p>
        </p:txBody>
      </p:sp>
    </p:spTree>
    <p:extLst>
      <p:ext uri="{BB962C8B-B14F-4D97-AF65-F5344CB8AC3E}">
        <p14:creationId xmlns:p14="http://schemas.microsoft.com/office/powerpoint/2010/main" val="3684910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Expansion of the purposes of contact-tracing beyond original scope and timeframe </a:t>
            </a:r>
          </a:p>
          <a:p>
            <a:endParaRPr lang="en-GB" sz="1200" dirty="0"/>
          </a:p>
          <a:p>
            <a:pPr marL="257175" indent="-257175">
              <a:buFont typeface="Arial" panose="020B0604020202020204" pitchFamily="34" charset="0"/>
              <a:buChar char="•"/>
            </a:pPr>
            <a:r>
              <a:rPr lang="en-US" sz="1200" dirty="0"/>
              <a:t>[Korea, 01/04/20] wristbands to verify quarantine. People were leaving their phones at home to trick government app.</a:t>
            </a:r>
          </a:p>
          <a:p>
            <a:pPr marL="257175" indent="-257175">
              <a:buFont typeface="Arial" panose="020B0604020202020204" pitchFamily="34" charset="0"/>
              <a:buChar char="•"/>
            </a:pPr>
            <a:r>
              <a:rPr lang="en-GB" sz="1200" dirty="0"/>
              <a:t>[UK, 20/03/20] Emergency powers to authorise health data sharing with third (tech) parties to fight COVID-19</a:t>
            </a:r>
          </a:p>
          <a:p>
            <a:pPr marL="214313" indent="-214313">
              <a:buFont typeface="Arial" panose="020B0604020202020204" pitchFamily="34" charset="0"/>
              <a:buChar char="•"/>
            </a:pPr>
            <a:r>
              <a:rPr lang="en-GB" sz="1200" dirty="0"/>
              <a:t>[UK, NHS DPIA 06/05/20] Reidentification of individuals for other purposes </a:t>
            </a:r>
          </a:p>
          <a:p>
            <a:pPr marL="214313" indent="-214313">
              <a:buFont typeface="Arial" panose="020B0604020202020204" pitchFamily="34" charset="0"/>
              <a:buChar char="•"/>
            </a:pPr>
            <a:r>
              <a:rPr lang="en-GB" sz="1200" dirty="0"/>
              <a:t>[Belgium, 20/05/20] Doctors requested to feed in manual contact-tracing centre (vs. Duty of confidentiality)</a:t>
            </a:r>
          </a:p>
          <a:p>
            <a:pPr marL="214313" indent="-214313">
              <a:buFont typeface="Arial" panose="020B0604020202020204" pitchFamily="34" charset="0"/>
              <a:buChar char="•"/>
            </a:pPr>
            <a:r>
              <a:rPr lang="en-GB" sz="1200" dirty="0"/>
              <a:t>[Belgium] Combination of digital and manual tracing</a:t>
            </a:r>
          </a:p>
          <a:p>
            <a:pPr marL="214313" indent="-214313">
              <a:buFont typeface="Arial" panose="020B0604020202020204" pitchFamily="34" charset="0"/>
              <a:buChar char="•"/>
            </a:pPr>
            <a:r>
              <a:rPr lang="en-US" sz="1200" dirty="0"/>
              <a:t>[New Zealand, DPIA 15/05/20] </a:t>
            </a:r>
            <a:r>
              <a:rPr lang="en-GB" sz="1200" dirty="0"/>
              <a:t>Reidentification</a:t>
            </a:r>
            <a:r>
              <a:rPr lang="en-US" sz="1200" dirty="0"/>
              <a:t> of individuals outside of the application</a:t>
            </a:r>
          </a:p>
          <a:p>
            <a:pPr marL="214313" indent="-214313">
              <a:buFont typeface="Arial" panose="020B0604020202020204" pitchFamily="34" charset="0"/>
              <a:buChar char="•"/>
            </a:pPr>
            <a:r>
              <a:rPr lang="en-US" sz="1200" dirty="0"/>
              <a:t>[Canada, MILA 23/05/20] Infection prediction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u="sng" kern="1200" dirty="0">
                <a:solidFill>
                  <a:schemeClr val="tx1"/>
                </a:solidFill>
                <a:effectLst/>
                <a:latin typeface="+mn-lt"/>
                <a:ea typeface="+mn-ea"/>
                <a:cs typeface="+mn-cs"/>
              </a:rPr>
              <a:t>4 MAI 2020. - Arrêté royal n° 18 portant création d'une banque de données auprès de </a:t>
            </a:r>
            <a:r>
              <a:rPr lang="fr-CA" sz="1200" b="1" u="sng" kern="1200" dirty="0" err="1">
                <a:solidFill>
                  <a:schemeClr val="tx1"/>
                </a:solidFill>
                <a:effectLst/>
                <a:latin typeface="+mn-lt"/>
                <a:ea typeface="+mn-ea"/>
                <a:cs typeface="+mn-cs"/>
              </a:rPr>
              <a:t>Sciensano</a:t>
            </a:r>
            <a:r>
              <a:rPr lang="fr-CA" sz="1200" b="1" u="sng" kern="1200" dirty="0">
                <a:solidFill>
                  <a:schemeClr val="tx1"/>
                </a:solidFill>
                <a:effectLst/>
                <a:latin typeface="+mn-lt"/>
                <a:ea typeface="+mn-ea"/>
                <a:cs typeface="+mn-cs"/>
              </a:rPr>
              <a:t> dans le cadre de la lutte contre la propagation du coronavirus COVID-19 </a:t>
            </a:r>
            <a:endParaRPr lang="en-FR" sz="1200" kern="1200" dirty="0">
              <a:solidFill>
                <a:schemeClr val="tx1"/>
              </a:solidFill>
              <a:effectLst/>
              <a:latin typeface="+mn-lt"/>
              <a:ea typeface="+mn-ea"/>
              <a:cs typeface="+mn-cs"/>
            </a:endParaRPr>
          </a:p>
          <a:p>
            <a:endParaRPr lang="en-GB" dirty="0">
              <a:effectLst/>
            </a:endParaRPr>
          </a:p>
        </p:txBody>
      </p:sp>
      <p:sp>
        <p:nvSpPr>
          <p:cNvPr id="4" name="Slide Number Placeholder 3"/>
          <p:cNvSpPr>
            <a:spLocks noGrp="1"/>
          </p:cNvSpPr>
          <p:nvPr>
            <p:ph type="sldNum" sz="quarter" idx="5"/>
          </p:nvPr>
        </p:nvSpPr>
        <p:spPr/>
        <p:txBody>
          <a:bodyPr/>
          <a:lstStyle/>
          <a:p>
            <a:fld id="{5361136B-593D-3341-9237-028C8AFFB7E4}" type="slidenum">
              <a:rPr lang="en-FR" smtClean="0"/>
              <a:t>24</a:t>
            </a:fld>
            <a:endParaRPr lang="en-FR"/>
          </a:p>
        </p:txBody>
      </p:sp>
    </p:spTree>
    <p:extLst>
      <p:ext uri="{BB962C8B-B14F-4D97-AF65-F5344CB8AC3E}">
        <p14:creationId xmlns:p14="http://schemas.microsoft.com/office/powerpoint/2010/main" val="2753715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3</a:t>
            </a:fld>
            <a:endParaRPr lang="en-FR"/>
          </a:p>
        </p:txBody>
      </p:sp>
    </p:spTree>
    <p:extLst>
      <p:ext uri="{BB962C8B-B14F-4D97-AF65-F5344CB8AC3E}">
        <p14:creationId xmlns:p14="http://schemas.microsoft.com/office/powerpoint/2010/main" val="3563930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Poland, in addition to the CTA </a:t>
            </a:r>
            <a:r>
              <a:rPr lang="en-GB" sz="1200" i="1" kern="1200" dirty="0" err="1">
                <a:solidFill>
                  <a:schemeClr val="tx1"/>
                </a:solidFill>
                <a:effectLst/>
                <a:latin typeface="+mn-lt"/>
                <a:ea typeface="+mn-ea"/>
                <a:cs typeface="+mn-cs"/>
              </a:rPr>
              <a:t>ProteGO</a:t>
            </a:r>
            <a:r>
              <a:rPr lang="en-GB" sz="1200" i="1" kern="1200" dirty="0">
                <a:solidFill>
                  <a:schemeClr val="tx1"/>
                </a:solidFill>
                <a:effectLst/>
                <a:latin typeface="+mn-lt"/>
                <a:ea typeface="+mn-ea"/>
                <a:cs typeface="+mn-cs"/>
              </a:rPr>
              <a:t> Safe</a:t>
            </a:r>
            <a:r>
              <a:rPr lang="en-GB" sz="1200" kern="1200" dirty="0">
                <a:solidFill>
                  <a:schemeClr val="tx1"/>
                </a:solidFill>
                <a:effectLst/>
                <a:latin typeface="+mn-lt"/>
                <a:ea typeface="+mn-ea"/>
                <a:cs typeface="+mn-cs"/>
              </a:rPr>
              <a:t>, the government introduced a compulsory app (</a:t>
            </a:r>
            <a:r>
              <a:rPr lang="en-GB" sz="1200" i="1" kern="1200" dirty="0" err="1">
                <a:solidFill>
                  <a:schemeClr val="tx1"/>
                </a:solidFill>
                <a:effectLst/>
                <a:latin typeface="+mn-lt"/>
                <a:ea typeface="+mn-ea"/>
                <a:cs typeface="+mn-cs"/>
              </a:rPr>
              <a:t>Kwarantana</a:t>
            </a:r>
            <a:r>
              <a:rPr lang="en-GB" sz="1200" i="1"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domowa</a:t>
            </a:r>
            <a:r>
              <a:rPr lang="en-GB" sz="1200" kern="1200" dirty="0">
                <a:solidFill>
                  <a:schemeClr val="tx1"/>
                </a:solidFill>
                <a:effectLst/>
                <a:latin typeface="+mn-lt"/>
                <a:ea typeface="+mn-ea"/>
                <a:cs typeface="+mn-cs"/>
              </a:rPr>
              <a:t>) for enforcing quarantine measures. The app uses data such as a person’s ID, name, residence address and photo, and relies on “geolocation and face recognition technology to ensure that relevant people are quarantined” Norton Rose Fulbright, 2020</a:t>
            </a:r>
            <a:r>
              <a:rPr lang="fr-FR" sz="1200" kern="1200" dirty="0">
                <a:solidFill>
                  <a:schemeClr val="tx1"/>
                </a:solidFill>
                <a:effectLst/>
                <a:latin typeface="+mn-lt"/>
                <a:ea typeface="+mn-ea"/>
                <a:cs typeface="+mn-cs"/>
              </a:rPr>
              <a:t>b)</a:t>
            </a:r>
            <a:r>
              <a:rPr lang="en-FR" dirty="0">
                <a:effectLst/>
              </a:rPr>
              <a:t> </a:t>
            </a:r>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25</a:t>
            </a:fld>
            <a:endParaRPr lang="en-FR"/>
          </a:p>
        </p:txBody>
      </p:sp>
    </p:spTree>
    <p:extLst>
      <p:ext uri="{BB962C8B-B14F-4D97-AF65-F5344CB8AC3E}">
        <p14:creationId xmlns:p14="http://schemas.microsoft.com/office/powerpoint/2010/main" val="13154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www.komando.com</a:t>
            </a:r>
            <a:r>
              <a:rPr lang="en-GB" dirty="0"/>
              <a:t>/tech-tips/apple-your-</a:t>
            </a:r>
            <a:r>
              <a:rPr lang="en-GB" dirty="0" err="1"/>
              <a:t>iphone</a:t>
            </a:r>
            <a:r>
              <a:rPr lang="en-GB" dirty="0"/>
              <a:t>-is-secretly-mapping-you/465598/</a:t>
            </a:r>
          </a:p>
          <a:p>
            <a:endParaRPr lang="en-GB" dirty="0"/>
          </a:p>
          <a:p>
            <a:r>
              <a:rPr lang="en-GB" sz="1200" b="0" i="0" u="none" strike="noStrike" kern="1200" dirty="0">
                <a:solidFill>
                  <a:schemeClr val="tx1"/>
                </a:solidFill>
                <a:effectLst/>
                <a:latin typeface="+mn-lt"/>
                <a:ea typeface="+mn-ea"/>
                <a:cs typeface="+mn-cs"/>
              </a:rPr>
              <a:t>Want to know how to access it and, if you’d like, turn it off? Here are your steps:</a:t>
            </a:r>
          </a:p>
          <a:p>
            <a:r>
              <a:rPr lang="en-GB" sz="1200" b="0" i="0" u="none" strike="noStrike" kern="1200" dirty="0">
                <a:solidFill>
                  <a:schemeClr val="tx1"/>
                </a:solidFill>
                <a:effectLst/>
                <a:latin typeface="+mn-lt"/>
                <a:ea typeface="+mn-ea"/>
                <a:cs typeface="+mn-cs"/>
              </a:rPr>
              <a:t>Open your iPhone’s settings</a:t>
            </a:r>
          </a:p>
          <a:p>
            <a:r>
              <a:rPr lang="en-GB" sz="1200" b="0" i="0" u="none" strike="noStrike" kern="1200" dirty="0">
                <a:solidFill>
                  <a:schemeClr val="tx1"/>
                </a:solidFill>
                <a:effectLst/>
                <a:latin typeface="+mn-lt"/>
                <a:ea typeface="+mn-ea"/>
                <a:cs typeface="+mn-cs"/>
              </a:rPr>
              <a:t>Tap on </a:t>
            </a:r>
            <a:r>
              <a:rPr lang="en-GB" sz="1200" b="1" i="0" u="none" strike="noStrike" kern="1200" dirty="0">
                <a:solidFill>
                  <a:schemeClr val="tx1"/>
                </a:solidFill>
                <a:effectLst/>
                <a:latin typeface="+mn-lt"/>
                <a:ea typeface="+mn-ea"/>
                <a:cs typeface="+mn-cs"/>
              </a:rPr>
              <a:t>Privacy</a:t>
            </a: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Select </a:t>
            </a:r>
            <a:r>
              <a:rPr lang="en-GB" sz="1200" b="1" i="0" u="none" strike="noStrike" kern="1200" dirty="0">
                <a:solidFill>
                  <a:schemeClr val="tx1"/>
                </a:solidFill>
                <a:effectLst/>
                <a:latin typeface="+mn-lt"/>
                <a:ea typeface="+mn-ea"/>
                <a:cs typeface="+mn-cs"/>
              </a:rPr>
              <a:t>Location Services</a:t>
            </a: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Then tap </a:t>
            </a:r>
            <a:r>
              <a:rPr lang="en-GB" sz="1200" b="1" i="0" u="none" strike="noStrike" kern="1200" dirty="0">
                <a:solidFill>
                  <a:schemeClr val="tx1"/>
                </a:solidFill>
                <a:effectLst/>
                <a:latin typeface="+mn-lt"/>
                <a:ea typeface="+mn-ea"/>
                <a:cs typeface="+mn-cs"/>
              </a:rPr>
              <a:t>System Services</a:t>
            </a: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Scroll down until you see </a:t>
            </a:r>
            <a:r>
              <a:rPr lang="en-GB" sz="1200" b="1" i="0" u="none" strike="noStrike" kern="1200" dirty="0">
                <a:solidFill>
                  <a:schemeClr val="tx1"/>
                </a:solidFill>
                <a:effectLst/>
                <a:latin typeface="+mn-lt"/>
                <a:ea typeface="+mn-ea"/>
                <a:cs typeface="+mn-cs"/>
              </a:rPr>
              <a:t>Significant Locations</a:t>
            </a:r>
            <a:r>
              <a:rPr lang="en-GB" sz="1200" b="0" i="0" u="none" strike="noStrike" kern="1200" dirty="0">
                <a:solidFill>
                  <a:schemeClr val="tx1"/>
                </a:solidFill>
                <a:effectLst/>
                <a:latin typeface="+mn-lt"/>
                <a:ea typeface="+mn-ea"/>
                <a:cs typeface="+mn-cs"/>
              </a:rPr>
              <a:t> and tap on that</a:t>
            </a:r>
          </a:p>
          <a:p>
            <a:endParaRPr lang="en-FR" dirty="0"/>
          </a:p>
          <a:p>
            <a:r>
              <a:rPr lang="en-GB" sz="1200" b="0" i="0" u="none" strike="noStrike" kern="1200" dirty="0">
                <a:solidFill>
                  <a:schemeClr val="tx1"/>
                </a:solidFill>
                <a:effectLst/>
                <a:latin typeface="+mn-lt"/>
                <a:ea typeface="+mn-ea"/>
                <a:cs typeface="+mn-cs"/>
              </a:rPr>
              <a:t>After entering your password or opening up your phone with </a:t>
            </a:r>
            <a:r>
              <a:rPr lang="en-GB" sz="1200" b="0" i="0" u="none" strike="noStrike" kern="1200" dirty="0" err="1">
                <a:solidFill>
                  <a:schemeClr val="tx1"/>
                </a:solidFill>
                <a:effectLst/>
                <a:latin typeface="+mn-lt"/>
                <a:ea typeface="+mn-ea"/>
                <a:cs typeface="+mn-cs"/>
              </a:rPr>
              <a:t>FaceID</a:t>
            </a:r>
            <a:r>
              <a:rPr lang="en-GB" sz="1200" b="0" i="0" u="none" strike="noStrike" kern="1200" dirty="0">
                <a:solidFill>
                  <a:schemeClr val="tx1"/>
                </a:solidFill>
                <a:effectLst/>
                <a:latin typeface="+mn-lt"/>
                <a:ea typeface="+mn-ea"/>
                <a:cs typeface="+mn-cs"/>
              </a:rPr>
              <a:t>, you’ll see a list of locations you’ve visited. Now, some of them may seem a bit off to you, but that’s because the location is not always precise. </a:t>
            </a:r>
          </a:p>
          <a:p>
            <a:r>
              <a:rPr lang="en-GB" sz="1200" b="0" i="0" u="none" strike="noStrike" kern="1200" dirty="0">
                <a:solidFill>
                  <a:schemeClr val="tx1"/>
                </a:solidFill>
                <a:effectLst/>
                <a:latin typeface="+mn-lt"/>
                <a:ea typeface="+mn-ea"/>
                <a:cs typeface="+mn-cs"/>
              </a:rPr>
              <a:t>Tap on a place and it will open up a page with more specifics, including a map that shows where it thought you were. Even if it didn’t peg you exactly right, it will have you in the area.</a:t>
            </a:r>
          </a:p>
          <a:p>
            <a:r>
              <a:rPr lang="en-GB" sz="1200" b="1" i="0" u="none" strike="noStrike" kern="1200" dirty="0">
                <a:solidFill>
                  <a:schemeClr val="tx1"/>
                </a:solidFill>
                <a:effectLst/>
                <a:latin typeface="+mn-lt"/>
                <a:ea typeface="+mn-ea"/>
                <a:cs typeface="+mn-cs"/>
              </a:rPr>
              <a:t>You can turn it off</a:t>
            </a:r>
          </a:p>
          <a:p>
            <a:r>
              <a:rPr lang="en-GB" sz="1200" b="0" i="0" u="none" strike="noStrike" kern="1200" dirty="0">
                <a:solidFill>
                  <a:schemeClr val="tx1"/>
                </a:solidFill>
                <a:effectLst/>
                <a:latin typeface="+mn-lt"/>
                <a:ea typeface="+mn-ea"/>
                <a:cs typeface="+mn-cs"/>
              </a:rPr>
              <a:t>Individually, you can edit locations so they will no longer be stored in your phone. To do that, tap on any </a:t>
            </a:r>
            <a:r>
              <a:rPr lang="en-GB" sz="1200" b="1" i="0" u="none" strike="noStrike" kern="1200" dirty="0">
                <a:solidFill>
                  <a:schemeClr val="tx1"/>
                </a:solidFill>
                <a:effectLst/>
                <a:latin typeface="+mn-lt"/>
                <a:ea typeface="+mn-ea"/>
                <a:cs typeface="+mn-cs"/>
              </a:rPr>
              <a:t>city </a:t>
            </a:r>
            <a:r>
              <a:rPr lang="en-GB" sz="1200" b="0" i="0" u="none" strike="noStrike" kern="1200" dirty="0">
                <a:solidFill>
                  <a:schemeClr val="tx1"/>
                </a:solidFill>
                <a:effectLst/>
                <a:latin typeface="+mn-lt"/>
                <a:ea typeface="+mn-ea"/>
                <a:cs typeface="+mn-cs"/>
              </a:rPr>
              <a:t>it had you in and then, on the next screen, tap on the “</a:t>
            </a:r>
            <a:r>
              <a:rPr lang="en-GB" sz="1200" b="1" i="0" u="none" strike="noStrike" kern="1200" dirty="0">
                <a:solidFill>
                  <a:schemeClr val="tx1"/>
                </a:solidFill>
                <a:effectLst/>
                <a:latin typeface="+mn-lt"/>
                <a:ea typeface="+mn-ea"/>
                <a:cs typeface="+mn-cs"/>
              </a:rPr>
              <a:t>Edit</a:t>
            </a:r>
            <a:r>
              <a:rPr lang="en-GB" sz="1200" b="0" i="0" u="none" strike="noStrike" kern="1200" dirty="0">
                <a:solidFill>
                  <a:schemeClr val="tx1"/>
                </a:solidFill>
                <a:effectLst/>
                <a:latin typeface="+mn-lt"/>
                <a:ea typeface="+mn-ea"/>
                <a:cs typeface="+mn-cs"/>
              </a:rPr>
              <a:t>” button in the upper right-hand corner.</a:t>
            </a:r>
          </a:p>
          <a:p>
            <a:r>
              <a:rPr lang="en-GB" sz="1200" b="0" i="0" u="none" strike="noStrike" kern="1200" dirty="0">
                <a:solidFill>
                  <a:schemeClr val="tx1"/>
                </a:solidFill>
                <a:effectLst/>
                <a:latin typeface="+mn-lt"/>
                <a:ea typeface="+mn-ea"/>
                <a:cs typeface="+mn-cs"/>
              </a:rPr>
              <a:t>That will bring about a </a:t>
            </a:r>
            <a:r>
              <a:rPr lang="en-GB" sz="1200" b="1" i="0" u="none" strike="noStrike" kern="1200" dirty="0">
                <a:solidFill>
                  <a:schemeClr val="tx1"/>
                </a:solidFill>
                <a:effectLst/>
                <a:latin typeface="+mn-lt"/>
                <a:ea typeface="+mn-ea"/>
                <a:cs typeface="+mn-cs"/>
              </a:rPr>
              <a:t>red circle</a:t>
            </a:r>
            <a:r>
              <a:rPr lang="en-GB" sz="1200" b="0" i="0" u="none" strike="noStrike" kern="1200" dirty="0">
                <a:solidFill>
                  <a:schemeClr val="tx1"/>
                </a:solidFill>
                <a:effectLst/>
                <a:latin typeface="+mn-lt"/>
                <a:ea typeface="+mn-ea"/>
                <a:cs typeface="+mn-cs"/>
              </a:rPr>
              <a:t> next to the location, which you could then tap on to remove it.</a:t>
            </a:r>
          </a:p>
          <a:p>
            <a:r>
              <a:rPr lang="en-GB" sz="1200" b="0" i="0" u="none" strike="noStrike" kern="1200" dirty="0">
                <a:solidFill>
                  <a:schemeClr val="tx1"/>
                </a:solidFill>
                <a:effectLst/>
                <a:latin typeface="+mn-lt"/>
                <a:ea typeface="+mn-ea"/>
                <a:cs typeface="+mn-cs"/>
              </a:rPr>
              <a:t>Then again, if you’d like to turn off Significant Locations altogether, you just need to scroll to the top of the page that lists the city locations and tap on the </a:t>
            </a:r>
            <a:r>
              <a:rPr lang="en-GB" sz="1200" b="1" i="0" u="none" strike="noStrike" kern="1200" dirty="0">
                <a:solidFill>
                  <a:schemeClr val="tx1"/>
                </a:solidFill>
                <a:effectLst/>
                <a:latin typeface="+mn-lt"/>
                <a:ea typeface="+mn-ea"/>
                <a:cs typeface="+mn-cs"/>
              </a:rPr>
              <a:t>green button </a:t>
            </a:r>
            <a:r>
              <a:rPr lang="en-GB" sz="1200" b="0" i="0" u="none" strike="noStrike" kern="1200" dirty="0">
                <a:solidFill>
                  <a:schemeClr val="tx1"/>
                </a:solidFill>
                <a:effectLst/>
                <a:latin typeface="+mn-lt"/>
                <a:ea typeface="+mn-ea"/>
                <a:cs typeface="+mn-cs"/>
              </a:rPr>
              <a:t>on the top-right in the tab.</a:t>
            </a:r>
          </a:p>
          <a:p>
            <a:r>
              <a:rPr lang="en-GB" sz="1200" b="1" i="0" u="none" strike="noStrike" kern="1200" dirty="0">
                <a:solidFill>
                  <a:schemeClr val="tx1"/>
                </a:solidFill>
                <a:effectLst/>
                <a:latin typeface="+mn-lt"/>
                <a:ea typeface="+mn-ea"/>
                <a:cs typeface="+mn-cs"/>
              </a:rPr>
              <a:t>Why does the phone track us like this?</a:t>
            </a:r>
          </a:p>
          <a:p>
            <a:r>
              <a:rPr lang="en-GB" sz="1200" b="0" i="0" u="none" strike="noStrike" kern="1200" dirty="0">
                <a:solidFill>
                  <a:schemeClr val="tx1"/>
                </a:solidFill>
                <a:effectLst/>
                <a:latin typeface="+mn-lt"/>
                <a:ea typeface="+mn-ea"/>
                <a:cs typeface="+mn-cs"/>
              </a:rPr>
              <a:t>According to Apple, this feature exists so that the phone can learn the places that are significant to us and therefore be able to provide personalized services, like predictive traffic routing and improved Photos Memories.</a:t>
            </a:r>
          </a:p>
          <a:p>
            <a:r>
              <a:rPr lang="en-GB" sz="1200" b="0" i="0" u="none" strike="noStrike" kern="1200" dirty="0">
                <a:solidFill>
                  <a:schemeClr val="tx1"/>
                </a:solidFill>
                <a:effectLst/>
                <a:latin typeface="+mn-lt"/>
                <a:ea typeface="+mn-ea"/>
                <a:cs typeface="+mn-cs"/>
              </a:rPr>
              <a:t>That said, it certainly seems like an invasion of privacy and one that could lead to some real problems. If the phone is tracking our whereabouts, who else may know about them?</a:t>
            </a:r>
          </a:p>
          <a:p>
            <a:r>
              <a:rPr lang="en-GB" sz="1200" b="0" i="0" u="none" strike="noStrike" kern="1200" dirty="0">
                <a:solidFill>
                  <a:schemeClr val="tx1"/>
                </a:solidFill>
                <a:effectLst/>
                <a:latin typeface="+mn-lt"/>
                <a:ea typeface="+mn-ea"/>
                <a:cs typeface="+mn-cs"/>
              </a:rPr>
              <a:t>According to Apple, no one. It says the data that goes between your cloud-connected devices is encrypted. Unless someone steals your phone and password, there is nothing they can do to access it.</a:t>
            </a:r>
          </a:p>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26</a:t>
            </a:fld>
            <a:endParaRPr lang="en-FR"/>
          </a:p>
        </p:txBody>
      </p:sp>
    </p:spTree>
    <p:extLst>
      <p:ext uri="{BB962C8B-B14F-4D97-AF65-F5344CB8AC3E}">
        <p14:creationId xmlns:p14="http://schemas.microsoft.com/office/powerpoint/2010/main" val="2471875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Espace réservé de l'image des diapositives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Espace réservé des commentaires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spcBef>
                <a:spcPct val="0"/>
              </a:spcBef>
            </a:pPr>
            <a:r>
              <a:rPr lang="en-GB" sz="1400" dirty="0">
                <a:latin typeface="Calibri" charset="0"/>
              </a:rPr>
              <a:t>Before Click: Daniel Kaufmann and his colleagues from the World Bank Institute claimed that any of the six variables of governance they identified, including the Rule of Law, could be measured through an statistical tool know as unobserved components model (UCM). </a:t>
            </a:r>
            <a:endParaRPr lang="en-US" sz="1400" dirty="0">
              <a:latin typeface="Calibri" charset="0"/>
            </a:endParaRPr>
          </a:p>
          <a:p>
            <a:pPr eaLnBrk="1" hangingPunct="1">
              <a:lnSpc>
                <a:spcPct val="80000"/>
              </a:lnSpc>
              <a:spcBef>
                <a:spcPct val="0"/>
              </a:spcBef>
            </a:pPr>
            <a:r>
              <a:rPr lang="en-GB" sz="1400" dirty="0">
                <a:latin typeface="Calibri" charset="0"/>
              </a:rPr>
              <a:t> </a:t>
            </a:r>
            <a:endParaRPr lang="en-US" sz="1400" dirty="0">
              <a:latin typeface="Calibri" charset="0"/>
            </a:endParaRPr>
          </a:p>
          <a:p>
            <a:pPr eaLnBrk="1" hangingPunct="1">
              <a:lnSpc>
                <a:spcPct val="80000"/>
              </a:lnSpc>
              <a:spcBef>
                <a:spcPct val="0"/>
              </a:spcBef>
            </a:pPr>
            <a:r>
              <a:rPr lang="en-GB" sz="1400" dirty="0">
                <a:latin typeface="Calibri" charset="0"/>
              </a:rPr>
              <a:t>Click 1: The model allows the combination of numeric data from already existing sources into a single figure. For 2011, they used 24 different data sources from commercial business information providers, non-governmental organisations, survey firms or households, and public sector data providers</a:t>
            </a:r>
            <a:endParaRPr lang="en-US" sz="1400" dirty="0">
              <a:latin typeface="Calibri" charset="0"/>
            </a:endParaRPr>
          </a:p>
          <a:p>
            <a:pPr eaLnBrk="1" hangingPunct="1">
              <a:lnSpc>
                <a:spcPct val="80000"/>
              </a:lnSpc>
              <a:spcBef>
                <a:spcPct val="0"/>
              </a:spcBef>
            </a:pPr>
            <a:r>
              <a:rPr lang="en-GB" sz="1400" dirty="0">
                <a:latin typeface="Calibri" charset="0"/>
              </a:rPr>
              <a:t> </a:t>
            </a:r>
            <a:endParaRPr lang="en-US" sz="1400" dirty="0">
              <a:latin typeface="Calibri" charset="0"/>
            </a:endParaRPr>
          </a:p>
          <a:p>
            <a:pPr eaLnBrk="1" hangingPunct="1">
              <a:lnSpc>
                <a:spcPct val="80000"/>
              </a:lnSpc>
              <a:spcBef>
                <a:spcPct val="0"/>
              </a:spcBef>
            </a:pPr>
            <a:r>
              <a:rPr lang="en-GB" sz="1400" dirty="0">
                <a:latin typeface="Calibri" charset="0"/>
              </a:rPr>
              <a:t>Click 2: From each of the sources, the authors selected a number of variables they deemed representative of the definition provided of the Rule of Law.  The assumption is that each source, and thus each of its selected variables, gives “an imperfect signal of some deeper underlying notion of governance that is difficult to observe directly”, in our case, the Rule of Law.</a:t>
            </a:r>
            <a:endParaRPr lang="en-US" sz="1400" dirty="0">
              <a:latin typeface="Calibri" charset="0"/>
            </a:endParaRPr>
          </a:p>
          <a:p>
            <a:pPr eaLnBrk="1" hangingPunct="1">
              <a:lnSpc>
                <a:spcPct val="80000"/>
              </a:lnSpc>
              <a:spcBef>
                <a:spcPct val="0"/>
              </a:spcBef>
            </a:pPr>
            <a:r>
              <a:rPr lang="en-GB" sz="1400" dirty="0">
                <a:latin typeface="Calibri" charset="0"/>
              </a:rPr>
              <a:t> </a:t>
            </a:r>
            <a:endParaRPr lang="en-US" sz="1400" dirty="0">
              <a:latin typeface="Calibri" charset="0"/>
            </a:endParaRPr>
          </a:p>
          <a:p>
            <a:pPr eaLnBrk="1" hangingPunct="1">
              <a:lnSpc>
                <a:spcPct val="80000"/>
              </a:lnSpc>
              <a:spcBef>
                <a:spcPct val="0"/>
              </a:spcBef>
            </a:pPr>
            <a:r>
              <a:rPr lang="en-GB" sz="1400" dirty="0">
                <a:latin typeface="Calibri" charset="0"/>
              </a:rPr>
              <a:t>Click 3: For example, for the Bertelsmann Transformation Index, the individual scores of ‘Separation of powers’,  ‘Independent Judiciary’ and ‘Civil rights’ are averaged. The resulting figure will be used as the score of the overall source Bertelsmann Transformation Index. The calculation of the estimate of the Rule of Law for each country is not as simple as it looks here. It is actually a three-step aggregation process.</a:t>
            </a:r>
            <a:endParaRPr lang="en-US" sz="1400" dirty="0">
              <a:latin typeface="Calibri" charset="0"/>
            </a:endParaRPr>
          </a:p>
          <a:p>
            <a:pPr eaLnBrk="1" hangingPunct="1">
              <a:lnSpc>
                <a:spcPct val="80000"/>
              </a:lnSpc>
              <a:spcBef>
                <a:spcPct val="0"/>
              </a:spcBef>
            </a:pPr>
            <a:r>
              <a:rPr lang="en-GB" sz="1400" dirty="0">
                <a:latin typeface="Calibri" charset="0"/>
              </a:rPr>
              <a:t> </a:t>
            </a:r>
            <a:endParaRPr lang="en-US" sz="1400" dirty="0">
              <a:latin typeface="Calibri" charset="0"/>
            </a:endParaRPr>
          </a:p>
          <a:p>
            <a:pPr eaLnBrk="1" hangingPunct="1">
              <a:lnSpc>
                <a:spcPct val="80000"/>
              </a:lnSpc>
              <a:spcBef>
                <a:spcPct val="0"/>
              </a:spcBef>
            </a:pPr>
            <a:r>
              <a:rPr lang="en-GB" sz="1400" dirty="0">
                <a:latin typeface="Calibri" charset="0"/>
              </a:rPr>
              <a:t>Click 4: From a mathematical point of view, Kaufmann and his colleagues assume it is possible to write the observed score for the Rule of Law in country j from the relevant data in source k, </a:t>
            </a:r>
            <a:r>
              <a:rPr lang="en-GB" sz="1400" dirty="0" err="1">
                <a:latin typeface="Calibri" charset="0"/>
              </a:rPr>
              <a:t>yjk</a:t>
            </a:r>
            <a:r>
              <a:rPr lang="en-GB" sz="1400" dirty="0">
                <a:latin typeface="Calibri" charset="0"/>
              </a:rPr>
              <a:t>, as a linear function of unobserved governance in country, </a:t>
            </a:r>
            <a:r>
              <a:rPr lang="en-GB" sz="1400" dirty="0" err="1">
                <a:latin typeface="Calibri" charset="0"/>
              </a:rPr>
              <a:t>gj</a:t>
            </a:r>
            <a:r>
              <a:rPr lang="en-GB" sz="1400" dirty="0">
                <a:latin typeface="Calibri" charset="0"/>
              </a:rPr>
              <a:t>, and a disturbance term </a:t>
            </a:r>
            <a:r>
              <a:rPr lang="en-GB" sz="1400" dirty="0" err="1">
                <a:latin typeface="Calibri" charset="0"/>
              </a:rPr>
              <a:t>εjk</a:t>
            </a:r>
            <a:r>
              <a:rPr lang="en-GB" sz="1400" dirty="0">
                <a:latin typeface="Calibri" charset="0"/>
              </a:rPr>
              <a:t>. </a:t>
            </a:r>
            <a:r>
              <a:rPr lang="en-GB" sz="1400" dirty="0" err="1">
                <a:latin typeface="Calibri" charset="0"/>
              </a:rPr>
              <a:t>Rememer</a:t>
            </a:r>
            <a:r>
              <a:rPr lang="en-GB" sz="1400" dirty="0">
                <a:latin typeface="Calibri" charset="0"/>
              </a:rPr>
              <a:t> that they are trying to extract from each source the signals they have about the Rule of Law – so what they do here is they apply this formula to each source to extract its value for the overall Rule of Law measurement. Doing this implies a series of additional statistical operations that I don’t have the time to develop here. In brief they use other statistical operations to calculate αk and βk which are components that serve to rescale the values of the source, lets say one sources gives its scores in 0-5 and others in 1-6. They are calculated differently if they are representative or non-representative sources. </a:t>
            </a:r>
            <a:endParaRPr lang="en-US" sz="1400" dirty="0">
              <a:latin typeface="Calibri" charset="0"/>
            </a:endParaRPr>
          </a:p>
          <a:p>
            <a:pPr eaLnBrk="1" hangingPunct="1">
              <a:lnSpc>
                <a:spcPct val="80000"/>
              </a:lnSpc>
              <a:spcBef>
                <a:spcPct val="0"/>
              </a:spcBef>
            </a:pPr>
            <a:r>
              <a:rPr lang="en-GB" sz="1400" dirty="0">
                <a:latin typeface="Calibri" charset="0"/>
              </a:rPr>
              <a:t> </a:t>
            </a:r>
            <a:endParaRPr lang="en-US" sz="1400" dirty="0">
              <a:latin typeface="Calibri" charset="0"/>
            </a:endParaRPr>
          </a:p>
          <a:p>
            <a:pPr eaLnBrk="1" hangingPunct="1">
              <a:lnSpc>
                <a:spcPct val="80000"/>
              </a:lnSpc>
              <a:spcBef>
                <a:spcPct val="0"/>
              </a:spcBef>
            </a:pPr>
            <a:r>
              <a:rPr lang="en-GB" sz="1400" dirty="0">
                <a:latin typeface="Calibri" charset="0"/>
              </a:rPr>
              <a:t>In regards to </a:t>
            </a:r>
            <a:r>
              <a:rPr lang="en-GB" sz="1400" dirty="0" err="1">
                <a:latin typeface="Calibri" charset="0"/>
              </a:rPr>
              <a:t>gj</a:t>
            </a:r>
            <a:r>
              <a:rPr lang="en-GB" sz="1400" dirty="0">
                <a:latin typeface="Calibri" charset="0"/>
              </a:rPr>
              <a:t>, they assume it is a normally-distributed random variable with mean zero and variance one. They also assume that </a:t>
            </a:r>
            <a:r>
              <a:rPr lang="en-GB" sz="1400" dirty="0" err="1">
                <a:latin typeface="Calibri" charset="0"/>
              </a:rPr>
              <a:t>εjk</a:t>
            </a:r>
            <a:r>
              <a:rPr lang="en-GB" sz="1400" dirty="0">
                <a:latin typeface="Calibri" charset="0"/>
              </a:rPr>
              <a:t> has normal distribution and mean zero and a variance that is the same across countries, but differs across indicators.</a:t>
            </a:r>
            <a:endParaRPr lang="en-US" sz="1400" dirty="0">
              <a:latin typeface="Calibri" charset="0"/>
            </a:endParaRPr>
          </a:p>
          <a:p>
            <a:pPr eaLnBrk="1" hangingPunct="1">
              <a:lnSpc>
                <a:spcPct val="80000"/>
              </a:lnSpc>
              <a:spcBef>
                <a:spcPct val="0"/>
              </a:spcBef>
            </a:pPr>
            <a:r>
              <a:rPr lang="fr-FR" sz="1400" dirty="0">
                <a:latin typeface="Calibri" charset="0"/>
              </a:rPr>
              <a:t> </a:t>
            </a:r>
            <a:endParaRPr lang="en-US" sz="1400" dirty="0">
              <a:latin typeface="Calibri" charset="0"/>
            </a:endParaRPr>
          </a:p>
          <a:p>
            <a:pPr eaLnBrk="1" hangingPunct="1">
              <a:lnSpc>
                <a:spcPct val="80000"/>
              </a:lnSpc>
              <a:spcBef>
                <a:spcPct val="0"/>
              </a:spcBef>
            </a:pPr>
            <a:r>
              <a:rPr lang="en-GB" sz="1400" dirty="0">
                <a:latin typeface="Calibri" charset="0"/>
              </a:rPr>
              <a:t>The error term </a:t>
            </a:r>
            <a:r>
              <a:rPr lang="en-GB" sz="1400" dirty="0" err="1">
                <a:latin typeface="Calibri" charset="0"/>
              </a:rPr>
              <a:t>εjk</a:t>
            </a:r>
            <a:r>
              <a:rPr lang="en-GB" sz="1400" dirty="0">
                <a:latin typeface="Calibri" charset="0"/>
              </a:rPr>
              <a:t> captures two sources of uncertainty in the relationship between true governance and the observed indicators. First, the particular aspect of governance covered by indicator k could be imperfectly measured in each country, </a:t>
            </a:r>
            <a:r>
              <a:rPr lang="en-GB" sz="1400" dirty="0" err="1">
                <a:latin typeface="Calibri" charset="0"/>
              </a:rPr>
              <a:t>refl</a:t>
            </a:r>
            <a:r>
              <a:rPr lang="en-GB" sz="1400" dirty="0">
                <a:latin typeface="Calibri" charset="0"/>
              </a:rPr>
              <a:t> </a:t>
            </a:r>
            <a:r>
              <a:rPr lang="en-GB" sz="1400" dirty="0" err="1">
                <a:latin typeface="Calibri" charset="0"/>
              </a:rPr>
              <a:t>ecting</a:t>
            </a:r>
            <a:r>
              <a:rPr lang="en-GB" sz="1400" dirty="0">
                <a:latin typeface="Calibri" charset="0"/>
              </a:rPr>
              <a:t> either perception errors on the part of experts. Second, the relationship between the particular concept measured by indicator k and the corresponding broader aspect of governance may be imperfect. For example, even if the particular aspect of corruption covered by some indicator k, (such as the prevalence of ‘improper practices’) is perfectly measured, it may nevertheless be a noisy indicator of corruption if there are diff </a:t>
            </a:r>
            <a:r>
              <a:rPr lang="en-GB" sz="1400" dirty="0" err="1">
                <a:latin typeface="Calibri" charset="0"/>
              </a:rPr>
              <a:t>erences</a:t>
            </a:r>
            <a:r>
              <a:rPr lang="en-GB" sz="1400" dirty="0">
                <a:latin typeface="Calibri" charset="0"/>
              </a:rPr>
              <a:t> across countries in what ‘improper practices’ are considered to be.</a:t>
            </a:r>
            <a:endParaRPr lang="en-US" sz="1400" dirty="0">
              <a:latin typeface="Calibri" charset="0"/>
            </a:endParaRPr>
          </a:p>
          <a:p>
            <a:pPr eaLnBrk="1" hangingPunct="1">
              <a:lnSpc>
                <a:spcPct val="80000"/>
              </a:lnSpc>
              <a:spcBef>
                <a:spcPct val="0"/>
              </a:spcBef>
            </a:pPr>
            <a:r>
              <a:rPr lang="en-GB" sz="1400" dirty="0">
                <a:latin typeface="Calibri" charset="0"/>
              </a:rPr>
              <a:t> </a:t>
            </a:r>
            <a:endParaRPr lang="en-US" sz="1400" dirty="0">
              <a:latin typeface="Calibri" charset="0"/>
            </a:endParaRPr>
          </a:p>
          <a:p>
            <a:pPr eaLnBrk="1" hangingPunct="1">
              <a:lnSpc>
                <a:spcPct val="80000"/>
              </a:lnSpc>
              <a:spcBef>
                <a:spcPct val="0"/>
              </a:spcBef>
            </a:pPr>
            <a:r>
              <a:rPr lang="en-GB" sz="1400" dirty="0">
                <a:latin typeface="Calibri" charset="0"/>
              </a:rPr>
              <a:t>Click 5. The second is the actual formula used to calculate the aggregate indicator. Here we used the concept of likelihood. The likelihood that </a:t>
            </a:r>
            <a:r>
              <a:rPr lang="en-GB" sz="1400" dirty="0" err="1">
                <a:latin typeface="Calibri" charset="0"/>
              </a:rPr>
              <a:t>gj</a:t>
            </a:r>
            <a:r>
              <a:rPr lang="en-GB" sz="1400" dirty="0">
                <a:latin typeface="Calibri" charset="0"/>
              </a:rPr>
              <a:t> happens given the population available for the Rule of Law in that country is obtained as a weighted average of the rescaled sources available for that country. Interestingly re weighted according to the strength of their correlation with one another. </a:t>
            </a:r>
            <a:endParaRPr lang="en-US" sz="1400" dirty="0">
              <a:latin typeface="Calibri" charset="0"/>
            </a:endParaRPr>
          </a:p>
          <a:p>
            <a:pPr eaLnBrk="1" hangingPunct="1">
              <a:lnSpc>
                <a:spcPct val="80000"/>
              </a:lnSpc>
              <a:spcBef>
                <a:spcPct val="0"/>
              </a:spcBef>
            </a:pPr>
            <a:r>
              <a:rPr lang="en-GB" sz="1400" dirty="0">
                <a:latin typeface="Calibri" charset="0"/>
              </a:rPr>
              <a:t> </a:t>
            </a:r>
            <a:endParaRPr lang="en-US" sz="1400" dirty="0">
              <a:latin typeface="Calibri" charset="0"/>
            </a:endParaRPr>
          </a:p>
          <a:p>
            <a:pPr eaLnBrk="1" hangingPunct="1">
              <a:lnSpc>
                <a:spcPct val="80000"/>
              </a:lnSpc>
              <a:spcBef>
                <a:spcPct val="0"/>
              </a:spcBef>
            </a:pPr>
            <a:r>
              <a:rPr lang="en-GB" sz="1400" dirty="0">
                <a:latin typeface="Calibri" charset="0"/>
              </a:rPr>
              <a:t>Click 6: Finally, a crucial observation however is that there is unavoidable uncertainty around this estimate of governance,  </a:t>
            </a:r>
            <a:r>
              <a:rPr lang="fr-FR" sz="1400" dirty="0">
                <a:latin typeface="Calibri" charset="0"/>
              </a:rPr>
              <a:t>Th </a:t>
            </a:r>
            <a:r>
              <a:rPr lang="fr-FR" sz="1400" dirty="0" err="1">
                <a:latin typeface="Calibri" charset="0"/>
              </a:rPr>
              <a:t>ese</a:t>
            </a:r>
            <a:r>
              <a:rPr lang="fr-FR" sz="1400" dirty="0">
                <a:latin typeface="Calibri" charset="0"/>
              </a:rPr>
              <a:t> standard </a:t>
            </a:r>
            <a:r>
              <a:rPr lang="fr-FR" sz="1400" dirty="0" err="1">
                <a:latin typeface="Calibri" charset="0"/>
              </a:rPr>
              <a:t>errors</a:t>
            </a:r>
            <a:r>
              <a:rPr lang="fr-FR" sz="1400" dirty="0">
                <a:latin typeface="Calibri" charset="0"/>
              </a:rPr>
              <a:t> are essential to the correct</a:t>
            </a:r>
            <a:endParaRPr lang="en-US" sz="1400" dirty="0">
              <a:latin typeface="Calibri" charset="0"/>
            </a:endParaRPr>
          </a:p>
          <a:p>
            <a:pPr eaLnBrk="1" hangingPunct="1">
              <a:lnSpc>
                <a:spcPct val="80000"/>
              </a:lnSpc>
              <a:spcBef>
                <a:spcPct val="0"/>
              </a:spcBef>
            </a:pPr>
            <a:r>
              <a:rPr lang="fr-FR" sz="1400" dirty="0" err="1">
                <a:latin typeface="Calibri" charset="0"/>
              </a:rPr>
              <a:t>interpretation</a:t>
            </a:r>
            <a:r>
              <a:rPr lang="fr-FR" sz="1400" dirty="0">
                <a:latin typeface="Calibri" charset="0"/>
              </a:rPr>
              <a:t> of </a:t>
            </a:r>
            <a:r>
              <a:rPr lang="fr-FR" sz="1400" dirty="0" err="1">
                <a:latin typeface="Calibri" charset="0"/>
              </a:rPr>
              <a:t>our</a:t>
            </a:r>
            <a:r>
              <a:rPr lang="fr-FR" sz="1400" dirty="0">
                <a:latin typeface="Calibri" charset="0"/>
              </a:rPr>
              <a:t> </a:t>
            </a:r>
            <a:r>
              <a:rPr lang="fr-FR" sz="1400" dirty="0" err="1">
                <a:latin typeface="Calibri" charset="0"/>
              </a:rPr>
              <a:t>estimates</a:t>
            </a:r>
            <a:r>
              <a:rPr lang="fr-FR" sz="1400" dirty="0">
                <a:latin typeface="Calibri" charset="0"/>
              </a:rPr>
              <a:t> of </a:t>
            </a:r>
            <a:r>
              <a:rPr lang="fr-FR" sz="1400" dirty="0" err="1">
                <a:latin typeface="Calibri" charset="0"/>
              </a:rPr>
              <a:t>governance</a:t>
            </a:r>
            <a:r>
              <a:rPr lang="fr-FR" sz="1400" dirty="0">
                <a:latin typeface="Calibri" charset="0"/>
              </a:rPr>
              <a:t>, as </a:t>
            </a:r>
            <a:r>
              <a:rPr lang="fr-FR" sz="1400" dirty="0" err="1">
                <a:latin typeface="Calibri" charset="0"/>
              </a:rPr>
              <a:t>they</a:t>
            </a:r>
            <a:r>
              <a:rPr lang="fr-FR" sz="1400" dirty="0">
                <a:latin typeface="Calibri" charset="0"/>
              </a:rPr>
              <a:t> capture the </a:t>
            </a:r>
            <a:r>
              <a:rPr lang="fr-FR" sz="1400" dirty="0" err="1">
                <a:latin typeface="Calibri" charset="0"/>
              </a:rPr>
              <a:t>inherent</a:t>
            </a:r>
            <a:r>
              <a:rPr lang="fr-FR" sz="1400" dirty="0">
                <a:latin typeface="Calibri" charset="0"/>
              </a:rPr>
              <a:t> </a:t>
            </a:r>
            <a:r>
              <a:rPr lang="fr-FR" sz="1400" dirty="0" err="1">
                <a:latin typeface="Calibri" charset="0"/>
              </a:rPr>
              <a:t>uncertainty</a:t>
            </a:r>
            <a:r>
              <a:rPr lang="fr-FR" sz="1400" dirty="0">
                <a:latin typeface="Calibri" charset="0"/>
              </a:rPr>
              <a:t> </a:t>
            </a:r>
            <a:r>
              <a:rPr lang="fr-FR" sz="1400" dirty="0" err="1">
                <a:latin typeface="Calibri" charset="0"/>
              </a:rPr>
              <a:t>is</a:t>
            </a:r>
            <a:r>
              <a:rPr lang="fr-FR" sz="1400" dirty="0">
                <a:latin typeface="Calibri" charset="0"/>
              </a:rPr>
              <a:t> </a:t>
            </a:r>
            <a:r>
              <a:rPr lang="fr-FR" sz="1400" dirty="0" err="1">
                <a:latin typeface="Calibri" charset="0"/>
              </a:rPr>
              <a:t>measuring</a:t>
            </a:r>
            <a:r>
              <a:rPr lang="fr-FR" sz="1400" dirty="0">
                <a:latin typeface="Calibri" charset="0"/>
              </a:rPr>
              <a:t> </a:t>
            </a:r>
            <a:r>
              <a:rPr lang="fr-FR" sz="1400" dirty="0" err="1">
                <a:latin typeface="Calibri" charset="0"/>
              </a:rPr>
              <a:t>governance</a:t>
            </a:r>
            <a:endParaRPr lang="en-US" sz="1400" dirty="0">
              <a:latin typeface="Calibri" charset="0"/>
            </a:endParaRPr>
          </a:p>
          <a:p>
            <a:pPr eaLnBrk="1" hangingPunct="1">
              <a:lnSpc>
                <a:spcPct val="80000"/>
              </a:lnSpc>
              <a:spcBef>
                <a:spcPct val="0"/>
              </a:spcBef>
            </a:pPr>
            <a:endParaRPr lang="fr-FR" sz="1400" dirty="0">
              <a:latin typeface="Calibri" charset="0"/>
            </a:endParaRPr>
          </a:p>
        </p:txBody>
      </p:sp>
      <p:sp>
        <p:nvSpPr>
          <p:cNvPr id="19459" name="Espace réservé du numéro de diapositive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289F14-28B5-3C43-90BB-C38165D8286F}" type="slidenum">
              <a:rPr lang="fr-FR" sz="1200"/>
              <a:pPr eaLnBrk="1" hangingPunct="1"/>
              <a:t>29</a:t>
            </a:fld>
            <a:endParaRPr lang="fr-FR" sz="1200"/>
          </a:p>
        </p:txBody>
      </p:sp>
    </p:spTree>
    <p:extLst>
      <p:ext uri="{BB962C8B-B14F-4D97-AF65-F5344CB8AC3E}">
        <p14:creationId xmlns:p14="http://schemas.microsoft.com/office/powerpoint/2010/main" val="522653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30</a:t>
            </a:fld>
            <a:endParaRPr lang="en-GB"/>
          </a:p>
        </p:txBody>
      </p:sp>
    </p:spTree>
    <p:extLst>
      <p:ext uri="{BB962C8B-B14F-4D97-AF65-F5344CB8AC3E}">
        <p14:creationId xmlns:p14="http://schemas.microsoft.com/office/powerpoint/2010/main" val="3175990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a:t>
            </a:r>
            <a:r>
              <a:rPr lang="en-GB" dirty="0" err="1"/>
              <a:t>www.osfi-bsif.gc.ca</a:t>
            </a:r>
            <a:r>
              <a:rPr lang="en-GB" dirty="0"/>
              <a:t>/</a:t>
            </a:r>
            <a:r>
              <a:rPr lang="en-GB" dirty="0" err="1"/>
              <a:t>Eng</a:t>
            </a:r>
            <a:r>
              <a:rPr lang="en-GB" dirty="0"/>
              <a:t>/fi-if/</a:t>
            </a:r>
            <a:r>
              <a:rPr lang="en-GB" dirty="0" err="1"/>
              <a:t>rg-ro</a:t>
            </a:r>
            <a:r>
              <a:rPr lang="en-GB" dirty="0"/>
              <a:t>/</a:t>
            </a:r>
            <a:r>
              <a:rPr lang="en-GB" dirty="0" err="1"/>
              <a:t>gdn</a:t>
            </a:r>
            <a:r>
              <a:rPr lang="en-GB" dirty="0"/>
              <a:t>-ort/</a:t>
            </a:r>
            <a:r>
              <a:rPr lang="en-GB" dirty="0" err="1"/>
              <a:t>gl-ld</a:t>
            </a:r>
            <a:r>
              <a:rPr lang="en-GB" dirty="0"/>
              <a:t>/Pages/e18.aspx</a:t>
            </a:r>
          </a:p>
        </p:txBody>
      </p:sp>
      <p:sp>
        <p:nvSpPr>
          <p:cNvPr id="4" name="Slide Number Placeholder 3"/>
          <p:cNvSpPr>
            <a:spLocks noGrp="1"/>
          </p:cNvSpPr>
          <p:nvPr>
            <p:ph type="sldNum" sz="quarter" idx="10"/>
          </p:nvPr>
        </p:nvSpPr>
        <p:spPr/>
        <p:txBody>
          <a:bodyPr/>
          <a:lstStyle/>
          <a:p>
            <a:fld id="{9DE5A031-7235-5349-BAC0-1BE59F2496DB}" type="slidenum">
              <a:rPr lang="en-GB" smtClean="0"/>
              <a:t>31</a:t>
            </a:fld>
            <a:endParaRPr lang="en-GB"/>
          </a:p>
        </p:txBody>
      </p:sp>
    </p:spTree>
    <p:extLst>
      <p:ext uri="{BB962C8B-B14F-4D97-AF65-F5344CB8AC3E}">
        <p14:creationId xmlns:p14="http://schemas.microsoft.com/office/powerpoint/2010/main" val="285385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37</a:t>
            </a:fld>
            <a:endParaRPr lang="en-FR"/>
          </a:p>
        </p:txBody>
      </p:sp>
    </p:spTree>
    <p:extLst>
      <p:ext uri="{BB962C8B-B14F-4D97-AF65-F5344CB8AC3E}">
        <p14:creationId xmlns:p14="http://schemas.microsoft.com/office/powerpoint/2010/main" val="3268759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39</a:t>
            </a:fld>
            <a:endParaRPr lang="en-GB"/>
          </a:p>
        </p:txBody>
      </p:sp>
    </p:spTree>
    <p:extLst>
      <p:ext uri="{BB962C8B-B14F-4D97-AF65-F5344CB8AC3E}">
        <p14:creationId xmlns:p14="http://schemas.microsoft.com/office/powerpoint/2010/main" val="275046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40</a:t>
            </a:fld>
            <a:endParaRPr lang="en-FR"/>
          </a:p>
        </p:txBody>
      </p:sp>
    </p:spTree>
    <p:extLst>
      <p:ext uri="{BB962C8B-B14F-4D97-AF65-F5344CB8AC3E}">
        <p14:creationId xmlns:p14="http://schemas.microsoft.com/office/powerpoint/2010/main" val="327077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41</a:t>
            </a:fld>
            <a:endParaRPr lang="en-GB"/>
          </a:p>
        </p:txBody>
      </p:sp>
    </p:spTree>
    <p:extLst>
      <p:ext uri="{BB962C8B-B14F-4D97-AF65-F5344CB8AC3E}">
        <p14:creationId xmlns:p14="http://schemas.microsoft.com/office/powerpoint/2010/main" val="312371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42</a:t>
            </a:fld>
            <a:endParaRPr lang="en-GB"/>
          </a:p>
        </p:txBody>
      </p:sp>
    </p:spTree>
    <p:extLst>
      <p:ext uri="{BB962C8B-B14F-4D97-AF65-F5344CB8AC3E}">
        <p14:creationId xmlns:p14="http://schemas.microsoft.com/office/powerpoint/2010/main" val="44238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summarize the course </a:t>
            </a:r>
          </a:p>
        </p:txBody>
      </p:sp>
      <p:sp>
        <p:nvSpPr>
          <p:cNvPr id="4" name="Slide Number Placeholder 3"/>
          <p:cNvSpPr>
            <a:spLocks noGrp="1"/>
          </p:cNvSpPr>
          <p:nvPr>
            <p:ph type="sldNum" sz="quarter" idx="5"/>
          </p:nvPr>
        </p:nvSpPr>
        <p:spPr/>
        <p:txBody>
          <a:bodyPr/>
          <a:lstStyle/>
          <a:p>
            <a:fld id="{D5270DBD-2221-5545-8458-A44912B7EC4D}" type="slidenum">
              <a:rPr lang="en-FR" smtClean="0"/>
              <a:t>4</a:t>
            </a:fld>
            <a:endParaRPr lang="en-FR"/>
          </a:p>
        </p:txBody>
      </p:sp>
    </p:spTree>
    <p:extLst>
      <p:ext uri="{BB962C8B-B14F-4D97-AF65-F5344CB8AC3E}">
        <p14:creationId xmlns:p14="http://schemas.microsoft.com/office/powerpoint/2010/main" val="121202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Consequently, he placed mathematics and physics in different realms of knowledge, each of them requiring different intellectual capacities. </a:t>
            </a:r>
            <a:r>
              <a:rPr lang="en-US" dirty="0"/>
              <a:t>Aristotle, </a:t>
            </a:r>
            <a:r>
              <a:rPr lang="en-US" i="1" dirty="0" err="1"/>
              <a:t>Nicomachean</a:t>
            </a:r>
            <a:r>
              <a:rPr lang="en-US" i="1" dirty="0"/>
              <a:t> Ethics </a:t>
            </a:r>
            <a:r>
              <a:rPr lang="en-US" dirty="0" err="1"/>
              <a:t>para</a:t>
            </a:r>
            <a:r>
              <a:rPr lang="en-US" dirty="0"/>
              <a:t>. 1142a, at 16-19 (Hackett Publishing </a:t>
            </a:r>
            <a:r>
              <a:rPr lang="en-US" dirty="0" err="1"/>
              <a:t>repr</a:t>
            </a:r>
            <a:r>
              <a:rPr lang="en-US" dirty="0"/>
              <a:t>. 1999). </a:t>
            </a:r>
          </a:p>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43</a:t>
            </a:fld>
            <a:endParaRPr lang="en-GB"/>
          </a:p>
        </p:txBody>
      </p:sp>
    </p:spTree>
    <p:extLst>
      <p:ext uri="{BB962C8B-B14F-4D97-AF65-F5344CB8AC3E}">
        <p14:creationId xmlns:p14="http://schemas.microsoft.com/office/powerpoint/2010/main" val="3411729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45</a:t>
            </a:fld>
            <a:endParaRPr lang="en-FR"/>
          </a:p>
        </p:txBody>
      </p:sp>
    </p:spTree>
    <p:extLst>
      <p:ext uri="{BB962C8B-B14F-4D97-AF65-F5344CB8AC3E}">
        <p14:creationId xmlns:p14="http://schemas.microsoft.com/office/powerpoint/2010/main" val="971830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47</a:t>
            </a:fld>
            <a:endParaRPr lang="en-FR"/>
          </a:p>
        </p:txBody>
      </p:sp>
    </p:spTree>
    <p:extLst>
      <p:ext uri="{BB962C8B-B14F-4D97-AF65-F5344CB8AC3E}">
        <p14:creationId xmlns:p14="http://schemas.microsoft.com/office/powerpoint/2010/main" val="2347629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latin typeface="+mn-lt"/>
                <a:ea typeface="+mn-ea"/>
                <a:cs typeface="+mn-cs"/>
              </a:rPr>
              <a:t>The area of any triangle is 1/2 (height) x (base). So distance </a:t>
            </a:r>
            <a:r>
              <a:rPr lang="en-GB" sz="1200" i="1" kern="1200" dirty="0">
                <a:solidFill>
                  <a:schemeClr val="tx1"/>
                </a:solidFill>
                <a:latin typeface="+mn-lt"/>
                <a:ea typeface="+mn-ea"/>
                <a:cs typeface="+mn-cs"/>
              </a:rPr>
              <a:t>s</a:t>
            </a:r>
            <a:r>
              <a:rPr lang="en-GB" sz="1200" i="0" kern="1200" dirty="0">
                <a:solidFill>
                  <a:schemeClr val="tx1"/>
                </a:solidFill>
                <a:latin typeface="+mn-lt"/>
                <a:ea typeface="+mn-ea"/>
                <a:cs typeface="+mn-cs"/>
              </a:rPr>
              <a:t> is 1/2 (height, </a:t>
            </a:r>
            <a:r>
              <a:rPr lang="en-GB" sz="1200" i="1" kern="1200" dirty="0">
                <a:solidFill>
                  <a:schemeClr val="tx1"/>
                </a:solidFill>
                <a:latin typeface="+mn-lt"/>
                <a:ea typeface="+mn-ea"/>
                <a:cs typeface="+mn-cs"/>
              </a:rPr>
              <a:t>v</a:t>
            </a:r>
            <a:r>
              <a:rPr lang="en-GB" sz="1200" i="0" kern="1200" dirty="0">
                <a:solidFill>
                  <a:schemeClr val="tx1"/>
                </a:solidFill>
                <a:latin typeface="+mn-lt"/>
                <a:ea typeface="+mn-ea"/>
                <a:cs typeface="+mn-cs"/>
              </a:rPr>
              <a:t>) x (base, </a:t>
            </a:r>
            <a:r>
              <a:rPr lang="en-GB" sz="1200" i="1" kern="1200" dirty="0">
                <a:solidFill>
                  <a:schemeClr val="tx1"/>
                </a:solidFill>
                <a:latin typeface="+mn-lt"/>
                <a:ea typeface="+mn-ea"/>
                <a:cs typeface="+mn-cs"/>
              </a:rPr>
              <a:t>t</a:t>
            </a:r>
            <a:r>
              <a:rPr lang="en-GB" sz="1200" i="0" kern="1200" dirty="0">
                <a:solidFill>
                  <a:schemeClr val="tx1"/>
                </a:solidFill>
                <a:latin typeface="+mn-lt"/>
                <a:ea typeface="+mn-ea"/>
                <a:cs typeface="+mn-cs"/>
              </a:rPr>
              <a:t>) </a:t>
            </a:r>
            <a:r>
              <a:rPr lang="en-GB" sz="1200" i="1" kern="1200" dirty="0">
                <a:solidFill>
                  <a:schemeClr val="tx1"/>
                </a:solidFill>
                <a:latin typeface="+mn-lt"/>
                <a:ea typeface="+mn-ea"/>
                <a:cs typeface="+mn-cs"/>
              </a:rPr>
              <a:t>s</a:t>
            </a:r>
            <a:r>
              <a:rPr lang="en-GB" sz="1200" i="0" kern="1200" dirty="0">
                <a:solidFill>
                  <a:schemeClr val="tx1"/>
                </a:solidFill>
                <a:latin typeface="+mn-lt"/>
                <a:ea typeface="+mn-ea"/>
                <a:cs typeface="+mn-cs"/>
              </a:rPr>
              <a:t> = 1/2</a:t>
            </a:r>
            <a:r>
              <a:rPr lang="en-GB" sz="1200" i="1" kern="1200" dirty="0">
                <a:solidFill>
                  <a:schemeClr val="tx1"/>
                </a:solidFill>
                <a:latin typeface="+mn-lt"/>
                <a:ea typeface="+mn-ea"/>
                <a:cs typeface="+mn-cs"/>
              </a:rPr>
              <a:t>vt</a:t>
            </a:r>
            <a:r>
              <a:rPr lang="en-GB" sz="1200" i="0" kern="1200" dirty="0">
                <a:solidFill>
                  <a:schemeClr val="tx1"/>
                </a:solidFill>
                <a:latin typeface="+mn-lt"/>
                <a:ea typeface="+mn-ea"/>
                <a:cs typeface="+mn-cs"/>
              </a:rPr>
              <a:t>. http://</a:t>
            </a:r>
            <a:r>
              <a:rPr lang="en-GB" sz="1200" i="0" kern="1200" dirty="0" err="1">
                <a:solidFill>
                  <a:schemeClr val="tx1"/>
                </a:solidFill>
                <a:latin typeface="+mn-lt"/>
                <a:ea typeface="+mn-ea"/>
                <a:cs typeface="+mn-cs"/>
              </a:rPr>
              <a:t>practicalphysics.org</a:t>
            </a:r>
            <a:r>
              <a:rPr lang="en-GB" sz="1200" i="0" kern="1200" dirty="0">
                <a:solidFill>
                  <a:schemeClr val="tx1"/>
                </a:solidFill>
                <a:latin typeface="+mn-lt"/>
                <a:ea typeface="+mn-ea"/>
                <a:cs typeface="+mn-cs"/>
              </a:rPr>
              <a:t>/using-speed-time-graphs-find-</a:t>
            </a:r>
            <a:r>
              <a:rPr lang="en-GB" sz="1200" i="0" kern="1200" dirty="0" err="1">
                <a:solidFill>
                  <a:schemeClr val="tx1"/>
                </a:solidFill>
                <a:latin typeface="+mn-lt"/>
                <a:ea typeface="+mn-ea"/>
                <a:cs typeface="+mn-cs"/>
              </a:rPr>
              <a:t>equation.html</a:t>
            </a:r>
            <a:endParaRPr lang="en-GB" sz="1200" i="0" kern="1200" dirty="0">
              <a:solidFill>
                <a:schemeClr val="tx1"/>
              </a:solidFill>
              <a:latin typeface="+mn-lt"/>
              <a:ea typeface="+mn-ea"/>
              <a:cs typeface="+mn-cs"/>
            </a:endParaRPr>
          </a:p>
          <a:p>
            <a:endParaRPr lang="en-GB" sz="120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dirty="0"/>
              <a:t>http://</a:t>
            </a:r>
            <a:r>
              <a:rPr lang="en-GB" dirty="0" err="1"/>
              <a:t>kvmagruder.net</a:t>
            </a:r>
            <a:r>
              <a:rPr lang="en-GB" dirty="0"/>
              <a:t>/</a:t>
            </a:r>
            <a:r>
              <a:rPr lang="en-GB" dirty="0" err="1"/>
              <a:t>hsci</a:t>
            </a:r>
            <a:r>
              <a:rPr lang="en-GB" dirty="0"/>
              <a:t>/08-14thCentury/sources/</a:t>
            </a:r>
            <a:r>
              <a:rPr lang="en-GB" dirty="0" err="1"/>
              <a:t>OresmeMST.html</a:t>
            </a:r>
            <a:endParaRPr lang="en-GB" dirty="0"/>
          </a:p>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48</a:t>
            </a:fld>
            <a:endParaRPr lang="en-FR"/>
          </a:p>
        </p:txBody>
      </p:sp>
    </p:spTree>
    <p:extLst>
      <p:ext uri="{BB962C8B-B14F-4D97-AF65-F5344CB8AC3E}">
        <p14:creationId xmlns:p14="http://schemas.microsoft.com/office/powerpoint/2010/main" val="3313333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51</a:t>
            </a:fld>
            <a:endParaRPr lang="en-FR"/>
          </a:p>
        </p:txBody>
      </p:sp>
    </p:spTree>
    <p:extLst>
      <p:ext uri="{BB962C8B-B14F-4D97-AF65-F5344CB8AC3E}">
        <p14:creationId xmlns:p14="http://schemas.microsoft.com/office/powerpoint/2010/main" val="3001257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Consequently, he placed mathematics and physics in different realms of knowledge, each of them requiring different intellectual capacities. </a:t>
            </a:r>
            <a:r>
              <a:rPr lang="en-US" dirty="0"/>
              <a:t>Aristotle, </a:t>
            </a:r>
            <a:r>
              <a:rPr lang="en-US" i="1" dirty="0" err="1"/>
              <a:t>Nicomachean</a:t>
            </a:r>
            <a:r>
              <a:rPr lang="en-US" i="1" dirty="0"/>
              <a:t> Ethics </a:t>
            </a:r>
            <a:r>
              <a:rPr lang="en-US" dirty="0" err="1"/>
              <a:t>para</a:t>
            </a:r>
            <a:r>
              <a:rPr lang="en-US" dirty="0"/>
              <a:t>. 1142a, at 16-19 (Hackett Publishing </a:t>
            </a:r>
            <a:r>
              <a:rPr lang="en-US" dirty="0" err="1"/>
              <a:t>repr</a:t>
            </a:r>
            <a:r>
              <a:rPr lang="en-US" dirty="0"/>
              <a:t>. 1999). </a:t>
            </a:r>
          </a:p>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52</a:t>
            </a:fld>
            <a:endParaRPr lang="en-GB"/>
          </a:p>
        </p:txBody>
      </p:sp>
    </p:spTree>
    <p:extLst>
      <p:ext uri="{BB962C8B-B14F-4D97-AF65-F5344CB8AC3E}">
        <p14:creationId xmlns:p14="http://schemas.microsoft.com/office/powerpoint/2010/main" val="2445055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Consequently, he placed mathematics and physics in different realms of knowledge, each of them requiring different intellectual capacities. </a:t>
            </a:r>
            <a:r>
              <a:rPr lang="en-US" dirty="0"/>
              <a:t>Aristotle, </a:t>
            </a:r>
            <a:r>
              <a:rPr lang="en-US" i="1" dirty="0" err="1"/>
              <a:t>Nicomachean</a:t>
            </a:r>
            <a:r>
              <a:rPr lang="en-US" i="1" dirty="0"/>
              <a:t> Ethics </a:t>
            </a:r>
            <a:r>
              <a:rPr lang="en-US" dirty="0" err="1"/>
              <a:t>para</a:t>
            </a:r>
            <a:r>
              <a:rPr lang="en-US" dirty="0"/>
              <a:t>. 1142a, at 16-19 (Hackett Publishing </a:t>
            </a:r>
            <a:r>
              <a:rPr lang="en-US" dirty="0" err="1"/>
              <a:t>repr</a:t>
            </a:r>
            <a:r>
              <a:rPr lang="en-US" dirty="0"/>
              <a:t>. 1999). </a:t>
            </a:r>
          </a:p>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53</a:t>
            </a:fld>
            <a:endParaRPr lang="en-GB"/>
          </a:p>
        </p:txBody>
      </p:sp>
    </p:spTree>
    <p:extLst>
      <p:ext uri="{BB962C8B-B14F-4D97-AF65-F5344CB8AC3E}">
        <p14:creationId xmlns:p14="http://schemas.microsoft.com/office/powerpoint/2010/main" val="26555893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Consequently, he placed mathematics and physics in different realms of knowledge, each of them requiring different intellectual capacities. </a:t>
            </a:r>
            <a:r>
              <a:rPr lang="en-US" dirty="0"/>
              <a:t>Aristotle, </a:t>
            </a:r>
            <a:r>
              <a:rPr lang="en-US" i="1" dirty="0" err="1"/>
              <a:t>Nicomachean</a:t>
            </a:r>
            <a:r>
              <a:rPr lang="en-US" i="1" dirty="0"/>
              <a:t> Ethics </a:t>
            </a:r>
            <a:r>
              <a:rPr lang="en-US" dirty="0" err="1"/>
              <a:t>para</a:t>
            </a:r>
            <a:r>
              <a:rPr lang="en-US" dirty="0"/>
              <a:t>. 1142a, at 16-19 (Hackett Publishing </a:t>
            </a:r>
            <a:r>
              <a:rPr lang="en-US" dirty="0" err="1"/>
              <a:t>repr</a:t>
            </a:r>
            <a:r>
              <a:rPr lang="en-US" dirty="0"/>
              <a:t>. 1999). </a:t>
            </a:r>
          </a:p>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54</a:t>
            </a:fld>
            <a:endParaRPr lang="en-GB"/>
          </a:p>
        </p:txBody>
      </p:sp>
    </p:spTree>
    <p:extLst>
      <p:ext uri="{BB962C8B-B14F-4D97-AF65-F5344CB8AC3E}">
        <p14:creationId xmlns:p14="http://schemas.microsoft.com/office/powerpoint/2010/main" val="3437800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55</a:t>
            </a:fld>
            <a:endParaRPr lang="en-GB"/>
          </a:p>
        </p:txBody>
      </p:sp>
    </p:spTree>
    <p:extLst>
      <p:ext uri="{BB962C8B-B14F-4D97-AF65-F5344CB8AC3E}">
        <p14:creationId xmlns:p14="http://schemas.microsoft.com/office/powerpoint/2010/main" val="3259496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56</a:t>
            </a:fld>
            <a:endParaRPr lang="en-GB"/>
          </a:p>
        </p:txBody>
      </p:sp>
    </p:spTree>
    <p:extLst>
      <p:ext uri="{BB962C8B-B14F-4D97-AF65-F5344CB8AC3E}">
        <p14:creationId xmlns:p14="http://schemas.microsoft.com/office/powerpoint/2010/main" val="3497510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5</a:t>
            </a:fld>
            <a:endParaRPr lang="en-FR"/>
          </a:p>
        </p:txBody>
      </p:sp>
    </p:spTree>
    <p:extLst>
      <p:ext uri="{BB962C8B-B14F-4D97-AF65-F5344CB8AC3E}">
        <p14:creationId xmlns:p14="http://schemas.microsoft.com/office/powerpoint/2010/main" val="3881170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57</a:t>
            </a:fld>
            <a:endParaRPr lang="en-GB"/>
          </a:p>
        </p:txBody>
      </p:sp>
    </p:spTree>
    <p:extLst>
      <p:ext uri="{BB962C8B-B14F-4D97-AF65-F5344CB8AC3E}">
        <p14:creationId xmlns:p14="http://schemas.microsoft.com/office/powerpoint/2010/main" val="1136120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58</a:t>
            </a:fld>
            <a:endParaRPr lang="en-GB"/>
          </a:p>
        </p:txBody>
      </p:sp>
    </p:spTree>
    <p:extLst>
      <p:ext uri="{BB962C8B-B14F-4D97-AF65-F5344CB8AC3E}">
        <p14:creationId xmlns:p14="http://schemas.microsoft.com/office/powerpoint/2010/main" val="1916082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59</a:t>
            </a:fld>
            <a:endParaRPr lang="en-GB"/>
          </a:p>
        </p:txBody>
      </p:sp>
    </p:spTree>
    <p:extLst>
      <p:ext uri="{BB962C8B-B14F-4D97-AF65-F5344CB8AC3E}">
        <p14:creationId xmlns:p14="http://schemas.microsoft.com/office/powerpoint/2010/main" val="1201564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E5A031-7235-5349-BAC0-1BE59F2496DB}" type="slidenum">
              <a:rPr lang="en-GB" smtClean="0"/>
              <a:t>60</a:t>
            </a:fld>
            <a:endParaRPr lang="en-GB"/>
          </a:p>
        </p:txBody>
      </p:sp>
    </p:spTree>
    <p:extLst>
      <p:ext uri="{BB962C8B-B14F-4D97-AF65-F5344CB8AC3E}">
        <p14:creationId xmlns:p14="http://schemas.microsoft.com/office/powerpoint/2010/main" val="1834248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63</a:t>
            </a:fld>
            <a:endParaRPr lang="en-FR"/>
          </a:p>
        </p:txBody>
      </p:sp>
    </p:spTree>
    <p:extLst>
      <p:ext uri="{BB962C8B-B14F-4D97-AF65-F5344CB8AC3E}">
        <p14:creationId xmlns:p14="http://schemas.microsoft.com/office/powerpoint/2010/main" val="3326525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64</a:t>
            </a:fld>
            <a:endParaRPr lang="en-FR"/>
          </a:p>
        </p:txBody>
      </p:sp>
    </p:spTree>
    <p:extLst>
      <p:ext uri="{BB962C8B-B14F-4D97-AF65-F5344CB8AC3E}">
        <p14:creationId xmlns:p14="http://schemas.microsoft.com/office/powerpoint/2010/main" val="24613556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66</a:t>
            </a:fld>
            <a:endParaRPr lang="en-FR"/>
          </a:p>
        </p:txBody>
      </p:sp>
    </p:spTree>
    <p:extLst>
      <p:ext uri="{BB962C8B-B14F-4D97-AF65-F5344CB8AC3E}">
        <p14:creationId xmlns:p14="http://schemas.microsoft.com/office/powerpoint/2010/main" val="2599866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latin typeface="+mn-lt"/>
                <a:ea typeface="+mn-ea"/>
                <a:cs typeface="+mn-cs"/>
              </a:rPr>
              <a:t>Visa and Mastercard transactions</a:t>
            </a:r>
            <a:r>
              <a:rPr lang="en-GB" sz="1200" b="0" kern="1200" dirty="0">
                <a:solidFill>
                  <a:schemeClr val="tx1"/>
                </a:solidFill>
                <a:latin typeface="+mn-lt"/>
                <a:ea typeface="+mn-ea"/>
                <a:cs typeface="+mn-cs"/>
              </a:rPr>
              <a:t>: Anonymised information on all payments</a:t>
            </a:r>
          </a:p>
          <a:p>
            <a:r>
              <a:rPr lang="en-GB" sz="1200" b="1" kern="1200" dirty="0">
                <a:solidFill>
                  <a:schemeClr val="tx1"/>
                </a:solidFill>
                <a:latin typeface="+mn-lt"/>
                <a:ea typeface="+mn-ea"/>
                <a:cs typeface="+mn-cs"/>
              </a:rPr>
              <a:t>Land Registry records</a:t>
            </a:r>
            <a:r>
              <a:rPr lang="en-GB" sz="1200" b="0" kern="1200" dirty="0">
                <a:solidFill>
                  <a:schemeClr val="tx1"/>
                </a:solidFill>
                <a:latin typeface="+mn-lt"/>
                <a:ea typeface="+mn-ea"/>
                <a:cs typeface="+mn-cs"/>
              </a:rPr>
              <a:t>: To determine properties purchased, and stamp duty paid</a:t>
            </a:r>
          </a:p>
          <a:p>
            <a:r>
              <a:rPr lang="en-GB" sz="1200" b="1" kern="1200" dirty="0">
                <a:solidFill>
                  <a:schemeClr val="tx1"/>
                </a:solidFill>
                <a:latin typeface="+mn-lt"/>
                <a:ea typeface="+mn-ea"/>
                <a:cs typeface="+mn-cs"/>
              </a:rPr>
              <a:t>DVLA</a:t>
            </a:r>
            <a:r>
              <a:rPr lang="en-GB" sz="1200" b="0" kern="1200" dirty="0">
                <a:solidFill>
                  <a:schemeClr val="tx1"/>
                </a:solidFill>
                <a:latin typeface="+mn-lt"/>
                <a:ea typeface="+mn-ea"/>
                <a:cs typeface="+mn-cs"/>
              </a:rPr>
              <a:t>: Details of cars purchased and owned by individuals</a:t>
            </a:r>
          </a:p>
          <a:p>
            <a:r>
              <a:rPr lang="en-GB" sz="1200" b="1" kern="1200" dirty="0">
                <a:solidFill>
                  <a:schemeClr val="tx1"/>
                </a:solidFill>
                <a:latin typeface="+mn-lt"/>
                <a:ea typeface="+mn-ea"/>
                <a:cs typeface="+mn-cs"/>
              </a:rPr>
              <a:t>UK and overseas bank accounts</a:t>
            </a:r>
            <a:r>
              <a:rPr lang="en-GB" sz="1200" b="0" kern="1200" dirty="0">
                <a:solidFill>
                  <a:schemeClr val="tx1"/>
                </a:solidFill>
                <a:latin typeface="+mn-lt"/>
                <a:ea typeface="+mn-ea"/>
                <a:cs typeface="+mn-cs"/>
              </a:rPr>
              <a:t>: From this year it receives information from banks in more than 60 countries.</a:t>
            </a:r>
          </a:p>
          <a:p>
            <a:r>
              <a:rPr lang="en-GB" sz="1200" b="1" kern="1200" dirty="0">
                <a:solidFill>
                  <a:schemeClr val="tx1"/>
                </a:solidFill>
                <a:latin typeface="+mn-lt"/>
                <a:ea typeface="+mn-ea"/>
                <a:cs typeface="+mn-cs"/>
              </a:rPr>
              <a:t>Internal tax documents</a:t>
            </a:r>
            <a:r>
              <a:rPr lang="en-GB" sz="1200" b="0" kern="1200" dirty="0">
                <a:solidFill>
                  <a:schemeClr val="tx1"/>
                </a:solidFill>
                <a:latin typeface="+mn-lt"/>
                <a:ea typeface="+mn-ea"/>
                <a:cs typeface="+mn-cs"/>
              </a:rPr>
              <a:t>: Systems show council tax paid, relevant VAT registration, previous tax investigations, last year's tax return (or absence of one)</a:t>
            </a:r>
          </a:p>
          <a:p>
            <a:r>
              <a:rPr lang="en-GB" sz="1200" b="1" kern="1200" dirty="0">
                <a:solidFill>
                  <a:schemeClr val="tx1"/>
                </a:solidFill>
                <a:latin typeface="+mn-lt"/>
                <a:ea typeface="+mn-ea"/>
                <a:cs typeface="+mn-cs"/>
              </a:rPr>
              <a:t>Earnings</a:t>
            </a:r>
            <a:r>
              <a:rPr lang="en-GB" sz="1200" b="0" kern="1200" dirty="0">
                <a:solidFill>
                  <a:schemeClr val="tx1"/>
                </a:solidFill>
                <a:latin typeface="+mn-lt"/>
                <a:ea typeface="+mn-ea"/>
                <a:cs typeface="+mn-cs"/>
              </a:rPr>
              <a:t>: From any employer, including those you have worked for casually, or on an ad-hoc basis. This includes any company benefits received. It can also access child benefit and maintenance payments through the child support agency</a:t>
            </a:r>
          </a:p>
          <a:p>
            <a:r>
              <a:rPr lang="en-GB" sz="1200" b="1" kern="1200" dirty="0">
                <a:solidFill>
                  <a:schemeClr val="tx1"/>
                </a:solidFill>
                <a:latin typeface="+mn-lt"/>
                <a:ea typeface="+mn-ea"/>
                <a:cs typeface="+mn-cs"/>
              </a:rPr>
              <a:t>Online marketplaces</a:t>
            </a:r>
            <a:r>
              <a:rPr lang="en-GB" sz="1200" b="0" kern="1200" dirty="0">
                <a:solidFill>
                  <a:schemeClr val="tx1"/>
                </a:solidFill>
                <a:latin typeface="+mn-lt"/>
                <a:ea typeface="+mn-ea"/>
                <a:cs typeface="+mn-cs"/>
              </a:rPr>
              <a:t>: Websites such as eBay and Gumtree can be accessed to weed out regular traders</a:t>
            </a:r>
          </a:p>
          <a:p>
            <a:r>
              <a:rPr lang="en-GB" sz="1200" b="1" kern="1200" dirty="0">
                <a:solidFill>
                  <a:schemeClr val="tx1"/>
                </a:solidFill>
                <a:latin typeface="+mn-lt"/>
                <a:ea typeface="+mn-ea"/>
                <a:cs typeface="+mn-cs"/>
              </a:rPr>
              <a:t>Social media</a:t>
            </a:r>
            <a:r>
              <a:rPr lang="en-GB" sz="1200" b="0" kern="1200" dirty="0">
                <a:solidFill>
                  <a:schemeClr val="tx1"/>
                </a:solidFill>
                <a:latin typeface="+mn-lt"/>
                <a:ea typeface="+mn-ea"/>
                <a:cs typeface="+mn-cs"/>
              </a:rPr>
              <a:t>: The Connect system can also look at public social media account information, including from Twitter, Facebook and Instagram</a:t>
            </a:r>
          </a:p>
          <a:p>
            <a:r>
              <a:rPr lang="en-GB" sz="1200" b="1" kern="1200" dirty="0">
                <a:solidFill>
                  <a:schemeClr val="tx1"/>
                </a:solidFill>
                <a:latin typeface="+mn-lt"/>
                <a:ea typeface="+mn-ea"/>
                <a:cs typeface="+mn-cs"/>
              </a:rPr>
              <a:t>Web browsing and email records</a:t>
            </a:r>
            <a:r>
              <a:rPr lang="en-GB" sz="1200" b="0" kern="1200" dirty="0">
                <a:solidFill>
                  <a:schemeClr val="tx1"/>
                </a:solidFill>
                <a:latin typeface="+mn-lt"/>
                <a:ea typeface="+mn-ea"/>
                <a:cs typeface="+mn-cs"/>
              </a:rPr>
              <a:t>: Under the 'Snoopers Charter' HMRC will be able to access individual's digital information</a:t>
            </a:r>
            <a:endParaRPr lang="en-GB" dirty="0"/>
          </a:p>
          <a:p>
            <a:endParaRPr lang="en-FR" dirty="0"/>
          </a:p>
          <a:p>
            <a:pPr marL="0" indent="0">
              <a:buNone/>
            </a:pPr>
            <a:r>
              <a:rPr lang="en-US" sz="1200" dirty="0"/>
              <a:t>An internet connection record (ICR) is a record, comprised of a number of items of communications data, of an event about the service to which a customer has connected to on the internet, such as a website or instant messaging application. It is captured by the company providing access to the internet. Where available, this data may be acquired from communications service providers (CSPs) by law enforcement and the security and intelligence agencies. </a:t>
            </a:r>
          </a:p>
          <a:p>
            <a:pPr marL="0" indent="0">
              <a:buNone/>
            </a:pPr>
            <a:endParaRPr lang="en-US" sz="1200" dirty="0"/>
          </a:p>
          <a:p>
            <a:pPr marL="0" indent="0">
              <a:buNone/>
            </a:pPr>
            <a:r>
              <a:rPr lang="en-US" sz="1200" dirty="0"/>
              <a:t>An ICR is not a person’s full internet browsing history. It is a record of the services that they have connected to, which can provide vital investigative leads. It would not reveal every web page that they visit or anything that they do on a web page. </a:t>
            </a:r>
          </a:p>
          <a:p>
            <a:endParaRPr lang="en-FR" dirty="0"/>
          </a:p>
          <a:p>
            <a:pPr marL="0" indent="0" algn="just">
              <a:buNone/>
            </a:pPr>
            <a:r>
              <a:rPr lang="en-GB" sz="1200" dirty="0"/>
              <a:t>Investigatory Powers Act 2016n </a:t>
            </a:r>
            <a:r>
              <a:rPr lang="en-US" sz="1200" dirty="0"/>
              <a:t>Article 61 (7)f</a:t>
            </a:r>
            <a:endParaRPr lang="is-IS" sz="1200" dirty="0"/>
          </a:p>
          <a:p>
            <a:pPr marL="0" indent="0" algn="just">
              <a:buNone/>
            </a:pPr>
            <a:r>
              <a:rPr lang="en-US" sz="1200" dirty="0"/>
              <a:t>Communication service providers can be required to keep ICRs for a maximum period of 12 months.</a:t>
            </a:r>
          </a:p>
          <a:p>
            <a:pPr marL="0" indent="0" algn="just">
              <a:buNone/>
            </a:pPr>
            <a:r>
              <a:rPr lang="en-US" sz="1200" dirty="0"/>
              <a:t>“for the purpose of assessing or collecting any tax, duty, levy or other imposition, contribution or charge payable to a government department”</a:t>
            </a:r>
          </a:p>
          <a:p>
            <a:endParaRPr lang="en-FR" dirty="0"/>
          </a:p>
          <a:p>
            <a:endParaRPr lang="en-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t>
            </a:r>
            <a:r>
              <a:rPr lang="en-GB" dirty="0" err="1"/>
              <a:t>assets.publishing.service.gov.uk</a:t>
            </a:r>
            <a:r>
              <a:rPr lang="en-GB" dirty="0"/>
              <a:t>/government/uploads/system/uploads/</a:t>
            </a:r>
            <a:r>
              <a:rPr lang="en-GB" dirty="0" err="1"/>
              <a:t>attachment_data</a:t>
            </a:r>
            <a:r>
              <a:rPr lang="en-GB" dirty="0"/>
              <a:t>/file/530556/</a:t>
            </a:r>
            <a:r>
              <a:rPr lang="en-GB" dirty="0" err="1"/>
              <a:t>Internet_Connection_Records_factsheet.pdf</a:t>
            </a:r>
            <a:endParaRPr lang="en-GB" dirty="0"/>
          </a:p>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67</a:t>
            </a:fld>
            <a:endParaRPr lang="en-FR"/>
          </a:p>
        </p:txBody>
      </p:sp>
    </p:spTree>
    <p:extLst>
      <p:ext uri="{BB962C8B-B14F-4D97-AF65-F5344CB8AC3E}">
        <p14:creationId xmlns:p14="http://schemas.microsoft.com/office/powerpoint/2010/main" val="1092651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70</a:t>
            </a:fld>
            <a:endParaRPr lang="en-FR"/>
          </a:p>
        </p:txBody>
      </p:sp>
    </p:spTree>
    <p:extLst>
      <p:ext uri="{BB962C8B-B14F-4D97-AF65-F5344CB8AC3E}">
        <p14:creationId xmlns:p14="http://schemas.microsoft.com/office/powerpoint/2010/main" val="1825960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75</a:t>
            </a:fld>
            <a:endParaRPr lang="en-FR"/>
          </a:p>
        </p:txBody>
      </p:sp>
    </p:spTree>
    <p:extLst>
      <p:ext uri="{BB962C8B-B14F-4D97-AF65-F5344CB8AC3E}">
        <p14:creationId xmlns:p14="http://schemas.microsoft.com/office/powerpoint/2010/main" val="49817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I want you to be able to spot problematic issues and </a:t>
            </a:r>
          </a:p>
        </p:txBody>
      </p:sp>
      <p:sp>
        <p:nvSpPr>
          <p:cNvPr id="4" name="Slide Number Placeholder 3"/>
          <p:cNvSpPr>
            <a:spLocks noGrp="1"/>
          </p:cNvSpPr>
          <p:nvPr>
            <p:ph type="sldNum" sz="quarter" idx="5"/>
          </p:nvPr>
        </p:nvSpPr>
        <p:spPr/>
        <p:txBody>
          <a:bodyPr/>
          <a:lstStyle/>
          <a:p>
            <a:fld id="{D5270DBD-2221-5545-8458-A44912B7EC4D}" type="slidenum">
              <a:rPr lang="en-FR" smtClean="0"/>
              <a:t>6</a:t>
            </a:fld>
            <a:endParaRPr lang="en-FR"/>
          </a:p>
        </p:txBody>
      </p:sp>
    </p:spTree>
    <p:extLst>
      <p:ext uri="{BB962C8B-B14F-4D97-AF65-F5344CB8AC3E}">
        <p14:creationId xmlns:p14="http://schemas.microsoft.com/office/powerpoint/2010/main" val="1568112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78</a:t>
            </a:fld>
            <a:endParaRPr lang="en-FR"/>
          </a:p>
        </p:txBody>
      </p:sp>
    </p:spTree>
    <p:extLst>
      <p:ext uri="{BB962C8B-B14F-4D97-AF65-F5344CB8AC3E}">
        <p14:creationId xmlns:p14="http://schemas.microsoft.com/office/powerpoint/2010/main" val="854370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80</a:t>
            </a:fld>
            <a:endParaRPr lang="en-FR"/>
          </a:p>
        </p:txBody>
      </p:sp>
    </p:spTree>
    <p:extLst>
      <p:ext uri="{BB962C8B-B14F-4D97-AF65-F5344CB8AC3E}">
        <p14:creationId xmlns:p14="http://schemas.microsoft.com/office/powerpoint/2010/main" val="41575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8</a:t>
            </a:fld>
            <a:endParaRPr lang="en-FR"/>
          </a:p>
        </p:txBody>
      </p:sp>
    </p:spTree>
    <p:extLst>
      <p:ext uri="{BB962C8B-B14F-4D97-AF65-F5344CB8AC3E}">
        <p14:creationId xmlns:p14="http://schemas.microsoft.com/office/powerpoint/2010/main" val="112772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D5270DBD-2221-5545-8458-A44912B7EC4D}" type="slidenum">
              <a:rPr lang="en-FR" smtClean="0"/>
              <a:t>9</a:t>
            </a:fld>
            <a:endParaRPr lang="en-FR"/>
          </a:p>
        </p:txBody>
      </p:sp>
    </p:spTree>
    <p:extLst>
      <p:ext uri="{BB962C8B-B14F-4D97-AF65-F5344CB8AC3E}">
        <p14:creationId xmlns:p14="http://schemas.microsoft.com/office/powerpoint/2010/main" val="19832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I want you to be able to spot problematic issues and </a:t>
            </a:r>
          </a:p>
        </p:txBody>
      </p:sp>
      <p:sp>
        <p:nvSpPr>
          <p:cNvPr id="4" name="Slide Number Placeholder 3"/>
          <p:cNvSpPr>
            <a:spLocks noGrp="1"/>
          </p:cNvSpPr>
          <p:nvPr>
            <p:ph type="sldNum" sz="quarter" idx="5"/>
          </p:nvPr>
        </p:nvSpPr>
        <p:spPr/>
        <p:txBody>
          <a:bodyPr/>
          <a:lstStyle/>
          <a:p>
            <a:fld id="{D5270DBD-2221-5545-8458-A44912B7EC4D}" type="slidenum">
              <a:rPr lang="en-FR" smtClean="0"/>
              <a:t>10</a:t>
            </a:fld>
            <a:endParaRPr lang="en-FR"/>
          </a:p>
        </p:txBody>
      </p:sp>
    </p:spTree>
    <p:extLst>
      <p:ext uri="{BB962C8B-B14F-4D97-AF65-F5344CB8AC3E}">
        <p14:creationId xmlns:p14="http://schemas.microsoft.com/office/powerpoint/2010/main" val="306852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I want you to be able to spot problematic issues and </a:t>
            </a:r>
          </a:p>
        </p:txBody>
      </p:sp>
      <p:sp>
        <p:nvSpPr>
          <p:cNvPr id="4" name="Slide Number Placeholder 3"/>
          <p:cNvSpPr>
            <a:spLocks noGrp="1"/>
          </p:cNvSpPr>
          <p:nvPr>
            <p:ph type="sldNum" sz="quarter" idx="5"/>
          </p:nvPr>
        </p:nvSpPr>
        <p:spPr/>
        <p:txBody>
          <a:bodyPr/>
          <a:lstStyle/>
          <a:p>
            <a:fld id="{D5270DBD-2221-5545-8458-A44912B7EC4D}" type="slidenum">
              <a:rPr lang="en-FR" smtClean="0"/>
              <a:t>11</a:t>
            </a:fld>
            <a:endParaRPr lang="en-FR"/>
          </a:p>
        </p:txBody>
      </p:sp>
    </p:spTree>
    <p:extLst>
      <p:ext uri="{BB962C8B-B14F-4D97-AF65-F5344CB8AC3E}">
        <p14:creationId xmlns:p14="http://schemas.microsoft.com/office/powerpoint/2010/main" val="28319833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19.png"/><Relationship Id="rId4" Type="http://schemas.openxmlformats.org/officeDocument/2006/relationships/image" Target="../media/image18.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1396AF98-A82B-3B47-B0EE-9C73D8E6A2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8937"/>
          <a:stretch/>
        </p:blipFill>
        <p:spPr>
          <a:xfrm>
            <a:off x="3731768" y="746983"/>
            <a:ext cx="1676614" cy="618354"/>
          </a:xfrm>
          <a:prstGeom prst="rect">
            <a:avLst/>
          </a:prstGeom>
        </p:spPr>
      </p:pic>
      <p:sp>
        <p:nvSpPr>
          <p:cNvPr id="13" name="Espace réservé du texte 10">
            <a:extLst>
              <a:ext uri="{FF2B5EF4-FFF2-40B4-BE49-F238E27FC236}">
                <a16:creationId xmlns:a16="http://schemas.microsoft.com/office/drawing/2014/main" id="{AE722E6C-6F25-A14B-9D80-959A44AC47AB}"/>
              </a:ext>
            </a:extLst>
          </p:cNvPr>
          <p:cNvSpPr>
            <a:spLocks noGrp="1"/>
          </p:cNvSpPr>
          <p:nvPr>
            <p:ph type="body" sz="quarter" idx="10" hasCustomPrompt="1"/>
          </p:nvPr>
        </p:nvSpPr>
        <p:spPr>
          <a:xfrm>
            <a:off x="613774" y="2380926"/>
            <a:ext cx="7891399" cy="511064"/>
          </a:xfrm>
          <a:prstGeom prst="rect">
            <a:avLst/>
          </a:prstGeom>
        </p:spPr>
        <p:txBody>
          <a:bodyPr anchor="ctr"/>
          <a:lstStyle>
            <a:lvl1pPr marL="0" indent="0" algn="ctr">
              <a:buNone/>
              <a:defRPr sz="2800" b="1">
                <a:solidFill>
                  <a:schemeClr val="bg1"/>
                </a:solidFill>
                <a:latin typeface="Arial" panose="020B0604020202020204" pitchFamily="34" charset="0"/>
                <a:cs typeface="Arial" panose="020B0604020202020204" pitchFamily="34" charset="0"/>
              </a:defRPr>
            </a:lvl1pPr>
          </a:lstStyle>
          <a:p>
            <a:r>
              <a:rPr lang="fr-FR"/>
              <a:t>TITRE PRINCIPAL</a:t>
            </a:r>
          </a:p>
        </p:txBody>
      </p:sp>
      <p:sp>
        <p:nvSpPr>
          <p:cNvPr id="14" name="Espace réservé du texte 12">
            <a:extLst>
              <a:ext uri="{FF2B5EF4-FFF2-40B4-BE49-F238E27FC236}">
                <a16:creationId xmlns:a16="http://schemas.microsoft.com/office/drawing/2014/main" id="{56296932-6271-4D4E-B3C0-8F11F2D62DAE}"/>
              </a:ext>
            </a:extLst>
          </p:cNvPr>
          <p:cNvSpPr>
            <a:spLocks noGrp="1"/>
          </p:cNvSpPr>
          <p:nvPr>
            <p:ph type="body" sz="quarter" idx="11" hasCustomPrompt="1"/>
          </p:nvPr>
        </p:nvSpPr>
        <p:spPr>
          <a:xfrm>
            <a:off x="613774" y="2917042"/>
            <a:ext cx="7891399" cy="335262"/>
          </a:xfrm>
          <a:prstGeom prst="rect">
            <a:avLst/>
          </a:prstGeom>
        </p:spPr>
        <p:txBody>
          <a:bodyPr anchor="ctr"/>
          <a:lstStyle>
            <a:lvl1pPr marL="0" indent="0" algn="ctr">
              <a:buNone/>
              <a:defRPr sz="1600" b="1" i="1">
                <a:solidFill>
                  <a:schemeClr val="bg1"/>
                </a:solidFill>
                <a:latin typeface="Arial Hebrew Scholar" pitchFamily="2" charset="-79"/>
                <a:cs typeface="Arial Hebrew Scholar" pitchFamily="2" charset="-79"/>
              </a:defRPr>
            </a:lvl1pPr>
          </a:lstStyle>
          <a:p>
            <a:r>
              <a:rPr lang="fr-FR"/>
              <a:t>Sous-Titre</a:t>
            </a:r>
          </a:p>
        </p:txBody>
      </p:sp>
    </p:spTree>
    <p:extLst>
      <p:ext uri="{BB962C8B-B14F-4D97-AF65-F5344CB8AC3E}">
        <p14:creationId xmlns:p14="http://schemas.microsoft.com/office/powerpoint/2010/main" val="1501514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
        <p:nvSpPr>
          <p:cNvPr id="17" name="Espace réservé du titre 11">
            <a:extLst>
              <a:ext uri="{FF2B5EF4-FFF2-40B4-BE49-F238E27FC236}">
                <a16:creationId xmlns:a16="http://schemas.microsoft.com/office/drawing/2014/main" id="{005196F8-77BA-5049-9686-93A8F6126E19}"/>
              </a:ext>
            </a:extLst>
          </p:cNvPr>
          <p:cNvSpPr>
            <a:spLocks noGrp="1"/>
          </p:cNvSpPr>
          <p:nvPr>
            <p:ph type="title"/>
          </p:nvPr>
        </p:nvSpPr>
        <p:spPr>
          <a:xfrm>
            <a:off x="0" y="1"/>
            <a:ext cx="9144000" cy="534571"/>
          </a:xfrm>
          <a:prstGeom prst="rect">
            <a:avLst/>
          </a:prstGeom>
        </p:spPr>
        <p:txBody>
          <a:bodyPr vert="horz" lIns="91440" tIns="45720" rIns="91440" bIns="45720" rtlCol="0" anchor="ctr">
            <a:normAutofit/>
          </a:bodyPr>
          <a:lstStyle/>
          <a:p>
            <a:r>
              <a:rPr lang="fr-FR"/>
              <a:t>Titre Chapitre : Sous-Titre</a:t>
            </a:r>
          </a:p>
        </p:txBody>
      </p:sp>
      <p:sp>
        <p:nvSpPr>
          <p:cNvPr id="22" name="Espace réservé du texte 2">
            <a:extLst>
              <a:ext uri="{FF2B5EF4-FFF2-40B4-BE49-F238E27FC236}">
                <a16:creationId xmlns:a16="http://schemas.microsoft.com/office/drawing/2014/main" id="{91594D97-E1D5-624C-AACB-080B76C4FD35}"/>
              </a:ext>
            </a:extLst>
          </p:cNvPr>
          <p:cNvSpPr>
            <a:spLocks noGrp="1"/>
          </p:cNvSpPr>
          <p:nvPr>
            <p:ph type="body" sz="quarter" idx="10" hasCustomPrompt="1"/>
          </p:nvPr>
        </p:nvSpPr>
        <p:spPr>
          <a:xfrm>
            <a:off x="963078" y="1002642"/>
            <a:ext cx="7547876" cy="345972"/>
          </a:xfrm>
          <a:prstGeom prst="rect">
            <a:avLst/>
          </a:prstGeom>
        </p:spPr>
        <p:txBody>
          <a:bodyPr anchor="ctr"/>
          <a:lstStyle>
            <a:lvl1pPr marL="0" indent="0">
              <a:buNone/>
              <a:defRPr sz="1800" b="1">
                <a:solidFill>
                  <a:schemeClr val="accent1">
                    <a:lumMod val="50000"/>
                  </a:schemeClr>
                </a:solidFill>
                <a:latin typeface="Arial" panose="020B0604020202020204" pitchFamily="34" charset="0"/>
                <a:cs typeface="Arial" panose="020B0604020202020204" pitchFamily="34" charset="0"/>
              </a:defRPr>
            </a:lvl1pPr>
          </a:lstStyle>
          <a:p>
            <a:r>
              <a:rPr lang="fr-FR"/>
              <a:t>Titre Page</a:t>
            </a:r>
          </a:p>
        </p:txBody>
      </p:sp>
      <p:sp>
        <p:nvSpPr>
          <p:cNvPr id="23" name="Espace réservé du texte 2">
            <a:extLst>
              <a:ext uri="{FF2B5EF4-FFF2-40B4-BE49-F238E27FC236}">
                <a16:creationId xmlns:a16="http://schemas.microsoft.com/office/drawing/2014/main" id="{894A9188-A538-DE4A-ACEC-8623B8B6754C}"/>
              </a:ext>
            </a:extLst>
          </p:cNvPr>
          <p:cNvSpPr>
            <a:spLocks noGrp="1"/>
          </p:cNvSpPr>
          <p:nvPr>
            <p:ph type="body" sz="quarter" idx="11" hasCustomPrompt="1"/>
          </p:nvPr>
        </p:nvSpPr>
        <p:spPr>
          <a:xfrm>
            <a:off x="963078" y="1376750"/>
            <a:ext cx="7547876" cy="345972"/>
          </a:xfrm>
          <a:prstGeom prst="rect">
            <a:avLst/>
          </a:prstGeom>
        </p:spPr>
        <p:txBody>
          <a:bodyPr anchor="ctr"/>
          <a:lstStyle>
            <a:lvl1pPr marL="0" indent="0">
              <a:buNone/>
              <a:defRPr sz="1200" b="0">
                <a:solidFill>
                  <a:schemeClr val="accent1">
                    <a:lumMod val="50000"/>
                  </a:schemeClr>
                </a:solidFill>
                <a:latin typeface="Arial" panose="020B0604020202020204" pitchFamily="34" charset="0"/>
                <a:cs typeface="Arial" panose="020B0604020202020204" pitchFamily="34" charset="0"/>
              </a:defRPr>
            </a:lvl1pPr>
          </a:lstStyle>
          <a:p>
            <a:r>
              <a:rPr lang="fr-FR"/>
              <a:t>Sous-Titre Page</a:t>
            </a:r>
          </a:p>
        </p:txBody>
      </p:sp>
      <p:sp>
        <p:nvSpPr>
          <p:cNvPr id="24" name="Espace réservé du texte 20">
            <a:extLst>
              <a:ext uri="{FF2B5EF4-FFF2-40B4-BE49-F238E27FC236}">
                <a16:creationId xmlns:a16="http://schemas.microsoft.com/office/drawing/2014/main" id="{318F1DD9-9745-3049-94B2-BD97C225FCD7}"/>
              </a:ext>
            </a:extLst>
          </p:cNvPr>
          <p:cNvSpPr>
            <a:spLocks noGrp="1"/>
          </p:cNvSpPr>
          <p:nvPr>
            <p:ph type="body" sz="quarter" idx="12"/>
          </p:nvPr>
        </p:nvSpPr>
        <p:spPr>
          <a:xfrm>
            <a:off x="963077" y="1921365"/>
            <a:ext cx="3299433" cy="2517832"/>
          </a:xfrm>
          <a:prstGeom prst="rect">
            <a:avLst/>
          </a:prstGeom>
        </p:spPr>
        <p:txBody>
          <a:bodyPr/>
          <a:lstStyle>
            <a:lvl1pPr>
              <a:defRPr sz="900">
                <a:latin typeface="Arial" panose="020B0604020202020204" pitchFamily="34" charset="0"/>
                <a:cs typeface="Arial" panose="020B0604020202020204" pitchFamily="34" charset="0"/>
              </a:defRPr>
            </a:lvl1pPr>
          </a:lstStyle>
          <a:p>
            <a:r>
              <a:rPr lang="fr-FR"/>
              <a:t>Cliquez pour modifier les styles du texte du masque
Deuxième niveau
Troisième niveau
Quatrième niveau
Cinquième niveau</a:t>
            </a:r>
          </a:p>
        </p:txBody>
      </p:sp>
      <p:sp>
        <p:nvSpPr>
          <p:cNvPr id="25" name="Espace réservé du graphique 18">
            <a:extLst>
              <a:ext uri="{FF2B5EF4-FFF2-40B4-BE49-F238E27FC236}">
                <a16:creationId xmlns:a16="http://schemas.microsoft.com/office/drawing/2014/main" id="{ECD42643-9B0F-D34C-9329-5F3C1BAE4BF3}"/>
              </a:ext>
            </a:extLst>
          </p:cNvPr>
          <p:cNvSpPr>
            <a:spLocks noGrp="1"/>
          </p:cNvSpPr>
          <p:nvPr>
            <p:ph type="chart" sz="quarter" idx="16"/>
          </p:nvPr>
        </p:nvSpPr>
        <p:spPr>
          <a:xfrm>
            <a:off x="4572000" y="1921364"/>
            <a:ext cx="3938954" cy="2517832"/>
          </a:xfrm>
          <a:prstGeom prst="rect">
            <a:avLst/>
          </a:prstGeom>
        </p:spPr>
        <p:txBody>
          <a:bodyPr anchor="ctr"/>
          <a:lstStyle>
            <a:lvl1pPr marL="0" indent="0" algn="ctr">
              <a:buNone/>
              <a:defRPr>
                <a:solidFill>
                  <a:schemeClr val="bg2"/>
                </a:solidFill>
                <a:latin typeface="Arial" panose="020B0604020202020204" pitchFamily="34" charset="0"/>
                <a:cs typeface="Arial" panose="020B0604020202020204" pitchFamily="34" charset="0"/>
              </a:defRPr>
            </a:lvl1pPr>
          </a:lstStyle>
          <a:p>
            <a:r>
              <a:rPr lang="fr-FR"/>
              <a:t>Cliquez sur l'icône pour ajouter un graphique</a:t>
            </a:r>
          </a:p>
        </p:txBody>
      </p:sp>
      <p:sp>
        <p:nvSpPr>
          <p:cNvPr id="30" name="Espace réservé du texte 20">
            <a:extLst>
              <a:ext uri="{FF2B5EF4-FFF2-40B4-BE49-F238E27FC236}">
                <a16:creationId xmlns:a16="http://schemas.microsoft.com/office/drawing/2014/main" id="{D881726A-6847-DA4C-BD60-1EB7F346554D}"/>
              </a:ext>
            </a:extLst>
          </p:cNvPr>
          <p:cNvSpPr txBox="1">
            <a:spLocks/>
          </p:cNvSpPr>
          <p:nvPr/>
        </p:nvSpPr>
        <p:spPr>
          <a:xfrm>
            <a:off x="963078" y="4759336"/>
            <a:ext cx="1050947" cy="290346"/>
          </a:xfrm>
          <a:prstGeom prst="rect">
            <a:avLst/>
          </a:prstGeom>
        </p:spPr>
        <p:txBody>
          <a:bodyPr anchor="ctr"/>
          <a:lstStyle>
            <a:lvl1pPr marL="0" indent="0" algn="l" defTabSz="685800" rtl="0" eaLnBrk="1" latinLnBrk="0" hangingPunct="1">
              <a:lnSpc>
                <a:spcPct val="90000"/>
              </a:lnSpc>
              <a:spcBef>
                <a:spcPts val="750"/>
              </a:spcBef>
              <a:buFont typeface="Arial" panose="020B0604020202020204" pitchFamily="34" charset="0"/>
              <a:buNone/>
              <a:defRPr sz="800" kern="1200">
                <a:solidFill>
                  <a:schemeClr val="bg2">
                    <a:lumMod val="75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fld id="{9148D9A9-34C5-1447-A777-2A0097D3B4AB}" type="datetime1">
              <a:rPr lang="fr-FR" smtClean="0"/>
              <a:pPr/>
              <a:t>04/01/2021</a:t>
            </a:fld>
            <a:endParaRPr lang="fr-FR"/>
          </a:p>
        </p:txBody>
      </p:sp>
      <p:sp>
        <p:nvSpPr>
          <p:cNvPr id="31" name="Espace réservé du texte 20">
            <a:extLst>
              <a:ext uri="{FF2B5EF4-FFF2-40B4-BE49-F238E27FC236}">
                <a16:creationId xmlns:a16="http://schemas.microsoft.com/office/drawing/2014/main" id="{C64EE3B5-E15B-CD49-A300-E82C837485D7}"/>
              </a:ext>
            </a:extLst>
          </p:cNvPr>
          <p:cNvSpPr txBox="1">
            <a:spLocks/>
          </p:cNvSpPr>
          <p:nvPr/>
        </p:nvSpPr>
        <p:spPr>
          <a:xfrm>
            <a:off x="2299509" y="4738402"/>
            <a:ext cx="4886737" cy="311280"/>
          </a:xfrm>
          <a:prstGeom prst="rect">
            <a:avLst/>
          </a:prstGeom>
        </p:spPr>
        <p:txBody>
          <a:bodyPr anchor="ct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800" kern="1200">
                <a:solidFill>
                  <a:schemeClr val="bg2">
                    <a:lumMod val="75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t>HEC PARIS EXECUTIVE EDUCATION – EXECED.HEC.EDU</a:t>
            </a:r>
          </a:p>
        </p:txBody>
      </p:sp>
      <p:sp>
        <p:nvSpPr>
          <p:cNvPr id="32" name="Espace réservé du texte 20">
            <a:extLst>
              <a:ext uri="{FF2B5EF4-FFF2-40B4-BE49-F238E27FC236}">
                <a16:creationId xmlns:a16="http://schemas.microsoft.com/office/drawing/2014/main" id="{99E283E7-4265-ED49-AD54-F50AF7D7064C}"/>
              </a:ext>
            </a:extLst>
          </p:cNvPr>
          <p:cNvSpPr txBox="1">
            <a:spLocks/>
          </p:cNvSpPr>
          <p:nvPr/>
        </p:nvSpPr>
        <p:spPr>
          <a:xfrm>
            <a:off x="7950221" y="4738402"/>
            <a:ext cx="1050947" cy="290346"/>
          </a:xfrm>
          <a:prstGeom prst="rect">
            <a:avLst/>
          </a:prstGeom>
        </p:spPr>
        <p:txBody>
          <a:bodyPr anchor="ctr"/>
          <a:lstStyle>
            <a:lvl1pPr marL="0" indent="0" algn="r" defTabSz="685800" rtl="0" eaLnBrk="1" latinLnBrk="0" hangingPunct="1">
              <a:lnSpc>
                <a:spcPct val="90000"/>
              </a:lnSpc>
              <a:spcBef>
                <a:spcPts val="750"/>
              </a:spcBef>
              <a:buFont typeface="Arial" panose="020B0604020202020204" pitchFamily="34" charset="0"/>
              <a:buNone/>
              <a:defRPr sz="800" kern="1200">
                <a:solidFill>
                  <a:schemeClr val="bg2">
                    <a:lumMod val="75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fld id="{9CE857B3-8DFF-A94E-A1ED-CB7D1D8A6F7D}" type="slidenum">
              <a:rPr lang="fr-FR" b="1" smtClean="0">
                <a:solidFill>
                  <a:schemeClr val="accent1">
                    <a:lumMod val="50000"/>
                  </a:schemeClr>
                </a:solidFill>
              </a:rPr>
              <a:pPr/>
              <a:t>‹#›</a:t>
            </a:fld>
            <a:endParaRPr lang="fr-FR">
              <a:solidFill>
                <a:schemeClr val="accent1">
                  <a:lumMod val="50000"/>
                </a:scheme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ide">
    <p:spTree>
      <p:nvGrpSpPr>
        <p:cNvPr id="1" name=""/>
        <p:cNvGrpSpPr/>
        <p:nvPr/>
      </p:nvGrpSpPr>
      <p:grpSpPr>
        <a:xfrm>
          <a:off x="0" y="0"/>
          <a:ext cx="0" cy="0"/>
          <a:chOff x="0" y="0"/>
          <a:chExt cx="0" cy="0"/>
        </a:xfrm>
      </p:grpSpPr>
      <p:sp>
        <p:nvSpPr>
          <p:cNvPr id="17" name="Espace réservé du titre 11">
            <a:extLst>
              <a:ext uri="{FF2B5EF4-FFF2-40B4-BE49-F238E27FC236}">
                <a16:creationId xmlns:a16="http://schemas.microsoft.com/office/drawing/2014/main" id="{005196F8-77BA-5049-9686-93A8F6126E19}"/>
              </a:ext>
            </a:extLst>
          </p:cNvPr>
          <p:cNvSpPr>
            <a:spLocks noGrp="1"/>
          </p:cNvSpPr>
          <p:nvPr>
            <p:ph type="title"/>
          </p:nvPr>
        </p:nvSpPr>
        <p:spPr>
          <a:xfrm>
            <a:off x="0" y="1"/>
            <a:ext cx="9144000" cy="534571"/>
          </a:xfrm>
          <a:prstGeom prst="rect">
            <a:avLst/>
          </a:prstGeom>
        </p:spPr>
        <p:txBody>
          <a:bodyPr vert="horz" lIns="91440" tIns="45720" rIns="91440" bIns="45720" rtlCol="0" anchor="ctr">
            <a:normAutofit/>
          </a:bodyPr>
          <a:lstStyle/>
          <a:p>
            <a:r>
              <a:rPr lang="fr-FR"/>
              <a:t>Titre Chapitre : Sous-Titre</a:t>
            </a:r>
          </a:p>
        </p:txBody>
      </p:sp>
      <p:sp>
        <p:nvSpPr>
          <p:cNvPr id="22" name="Espace réservé du texte 2">
            <a:extLst>
              <a:ext uri="{FF2B5EF4-FFF2-40B4-BE49-F238E27FC236}">
                <a16:creationId xmlns:a16="http://schemas.microsoft.com/office/drawing/2014/main" id="{91594D97-E1D5-624C-AACB-080B76C4FD35}"/>
              </a:ext>
            </a:extLst>
          </p:cNvPr>
          <p:cNvSpPr>
            <a:spLocks noGrp="1"/>
          </p:cNvSpPr>
          <p:nvPr>
            <p:ph type="body" sz="quarter" idx="10" hasCustomPrompt="1"/>
          </p:nvPr>
        </p:nvSpPr>
        <p:spPr>
          <a:xfrm>
            <a:off x="963078" y="1002642"/>
            <a:ext cx="7547876" cy="345972"/>
          </a:xfrm>
          <a:prstGeom prst="rect">
            <a:avLst/>
          </a:prstGeom>
        </p:spPr>
        <p:txBody>
          <a:bodyPr anchor="ctr"/>
          <a:lstStyle>
            <a:lvl1pPr marL="0" indent="0">
              <a:buNone/>
              <a:defRPr sz="1800" b="1">
                <a:solidFill>
                  <a:schemeClr val="accent1">
                    <a:lumMod val="50000"/>
                  </a:schemeClr>
                </a:solidFill>
                <a:latin typeface="Arial" panose="020B0604020202020204" pitchFamily="34" charset="0"/>
                <a:cs typeface="Arial" panose="020B0604020202020204" pitchFamily="34" charset="0"/>
              </a:defRPr>
            </a:lvl1pPr>
          </a:lstStyle>
          <a:p>
            <a:r>
              <a:rPr lang="fr-FR"/>
              <a:t>Titre Page</a:t>
            </a:r>
          </a:p>
        </p:txBody>
      </p:sp>
      <p:sp>
        <p:nvSpPr>
          <p:cNvPr id="23" name="Espace réservé du texte 2">
            <a:extLst>
              <a:ext uri="{FF2B5EF4-FFF2-40B4-BE49-F238E27FC236}">
                <a16:creationId xmlns:a16="http://schemas.microsoft.com/office/drawing/2014/main" id="{894A9188-A538-DE4A-ACEC-8623B8B6754C}"/>
              </a:ext>
            </a:extLst>
          </p:cNvPr>
          <p:cNvSpPr>
            <a:spLocks noGrp="1"/>
          </p:cNvSpPr>
          <p:nvPr>
            <p:ph type="body" sz="quarter" idx="11" hasCustomPrompt="1"/>
          </p:nvPr>
        </p:nvSpPr>
        <p:spPr>
          <a:xfrm>
            <a:off x="963078" y="1376750"/>
            <a:ext cx="7547876" cy="345972"/>
          </a:xfrm>
          <a:prstGeom prst="rect">
            <a:avLst/>
          </a:prstGeom>
        </p:spPr>
        <p:txBody>
          <a:bodyPr anchor="ctr"/>
          <a:lstStyle>
            <a:lvl1pPr marL="0" indent="0">
              <a:buNone/>
              <a:defRPr sz="1200" b="0">
                <a:solidFill>
                  <a:schemeClr val="accent1">
                    <a:lumMod val="50000"/>
                  </a:schemeClr>
                </a:solidFill>
                <a:latin typeface="Arial" panose="020B0604020202020204" pitchFamily="34" charset="0"/>
                <a:cs typeface="Arial" panose="020B0604020202020204" pitchFamily="34" charset="0"/>
              </a:defRPr>
            </a:lvl1pPr>
          </a:lstStyle>
          <a:p>
            <a:r>
              <a:rPr lang="fr-FR"/>
              <a:t>Sous-Titre Page</a:t>
            </a:r>
          </a:p>
        </p:txBody>
      </p:sp>
      <p:sp>
        <p:nvSpPr>
          <p:cNvPr id="24" name="Espace réservé du texte 20">
            <a:extLst>
              <a:ext uri="{FF2B5EF4-FFF2-40B4-BE49-F238E27FC236}">
                <a16:creationId xmlns:a16="http://schemas.microsoft.com/office/drawing/2014/main" id="{318F1DD9-9745-3049-94B2-BD97C225FCD7}"/>
              </a:ext>
            </a:extLst>
          </p:cNvPr>
          <p:cNvSpPr>
            <a:spLocks noGrp="1"/>
          </p:cNvSpPr>
          <p:nvPr>
            <p:ph type="body" sz="quarter" idx="12"/>
          </p:nvPr>
        </p:nvSpPr>
        <p:spPr>
          <a:xfrm>
            <a:off x="963078" y="1921365"/>
            <a:ext cx="7547876" cy="2517832"/>
          </a:xfrm>
          <a:prstGeom prst="rect">
            <a:avLst/>
          </a:prstGeom>
        </p:spPr>
        <p:txBody>
          <a:bodyPr/>
          <a:lstStyle>
            <a:lvl1pPr>
              <a:defRPr sz="900">
                <a:latin typeface="Arial" panose="020B0604020202020204" pitchFamily="34" charset="0"/>
                <a:cs typeface="Arial" panose="020B0604020202020204" pitchFamily="34" charset="0"/>
              </a:defRPr>
            </a:lvl1pPr>
          </a:lstStyle>
          <a:p>
            <a:r>
              <a:rPr lang="fr-FR"/>
              <a:t>Cliquez pour modifier les styles du texte du masque
Deuxième niveau
Troisième niveau
Quatrième niveau
Cinquième niveau</a:t>
            </a:r>
          </a:p>
        </p:txBody>
      </p:sp>
      <p:sp>
        <p:nvSpPr>
          <p:cNvPr id="11" name="Espace réservé du texte 20">
            <a:extLst>
              <a:ext uri="{FF2B5EF4-FFF2-40B4-BE49-F238E27FC236}">
                <a16:creationId xmlns:a16="http://schemas.microsoft.com/office/drawing/2014/main" id="{716A7E31-610B-6D48-8515-1B5A5EC44C63}"/>
              </a:ext>
            </a:extLst>
          </p:cNvPr>
          <p:cNvSpPr>
            <a:spLocks noGrp="1"/>
          </p:cNvSpPr>
          <p:nvPr>
            <p:ph type="body" sz="quarter" idx="13" hasCustomPrompt="1"/>
          </p:nvPr>
        </p:nvSpPr>
        <p:spPr>
          <a:xfrm>
            <a:off x="963078" y="4759336"/>
            <a:ext cx="1050947" cy="290346"/>
          </a:xfrm>
          <a:prstGeom prst="rect">
            <a:avLst/>
          </a:prstGeom>
        </p:spPr>
        <p:txBody>
          <a:bodyPr anchor="ctr"/>
          <a:lstStyle>
            <a:lvl1pPr marL="0" indent="0" algn="l">
              <a:buNone/>
              <a:defRPr sz="800">
                <a:solidFill>
                  <a:schemeClr val="bg2">
                    <a:lumMod val="75000"/>
                  </a:schemeClr>
                </a:solidFill>
                <a:latin typeface="Arial" panose="020B0604020202020204" pitchFamily="34" charset="0"/>
                <a:cs typeface="Arial" panose="020B0604020202020204" pitchFamily="34" charset="0"/>
              </a:defRPr>
            </a:lvl1pPr>
          </a:lstStyle>
          <a:p>
            <a:fld id="{9148D9A9-34C5-1447-A777-2A0097D3B4AB}" type="datetime1">
              <a:rPr lang="fr-FR" smtClean="0"/>
              <a:t>28/02/2019</a:t>
            </a:fld>
            <a:endParaRPr lang="fr-FR"/>
          </a:p>
        </p:txBody>
      </p:sp>
      <p:sp>
        <p:nvSpPr>
          <p:cNvPr id="16" name="Espace réservé du texte 20">
            <a:extLst>
              <a:ext uri="{FF2B5EF4-FFF2-40B4-BE49-F238E27FC236}">
                <a16:creationId xmlns:a16="http://schemas.microsoft.com/office/drawing/2014/main" id="{B01493B1-A38B-C34B-8A3E-69CD1A9CEB37}"/>
              </a:ext>
            </a:extLst>
          </p:cNvPr>
          <p:cNvSpPr>
            <a:spLocks noGrp="1"/>
          </p:cNvSpPr>
          <p:nvPr>
            <p:ph type="body" sz="quarter" idx="14" hasCustomPrompt="1"/>
          </p:nvPr>
        </p:nvSpPr>
        <p:spPr>
          <a:xfrm>
            <a:off x="7950221" y="4738402"/>
            <a:ext cx="1050947" cy="290346"/>
          </a:xfrm>
          <a:prstGeom prst="rect">
            <a:avLst/>
          </a:prstGeom>
        </p:spPr>
        <p:txBody>
          <a:bodyPr anchor="ctr"/>
          <a:lstStyle>
            <a:lvl1pPr marL="0" indent="0" algn="r">
              <a:buNone/>
              <a:defRPr sz="800">
                <a:solidFill>
                  <a:schemeClr val="accent1">
                    <a:lumMod val="50000"/>
                  </a:schemeClr>
                </a:solidFill>
                <a:latin typeface="Arial" panose="020B0604020202020204" pitchFamily="34" charset="0"/>
                <a:cs typeface="Arial" panose="020B0604020202020204" pitchFamily="34" charset="0"/>
              </a:defRPr>
            </a:lvl1pPr>
          </a:lstStyle>
          <a:p>
            <a:fld id="{9CE857B3-8DFF-A94E-A1ED-CB7D1D8A6F7D}" type="slidenum">
              <a:rPr lang="fr-FR" sz="800" b="1" smtClean="0">
                <a:solidFill>
                  <a:srgbClr val="002060"/>
                </a:solidFill>
                <a:latin typeface="Arial" panose="020B0604020202020204" pitchFamily="34" charset="0"/>
                <a:cs typeface="Arial" panose="020B0604020202020204" pitchFamily="34" charset="0"/>
              </a:rPr>
              <a:pPr/>
              <a:t>‹N°›</a:t>
            </a:fld>
            <a:endParaRPr lang="fr-FR"/>
          </a:p>
        </p:txBody>
      </p:sp>
      <p:sp>
        <p:nvSpPr>
          <p:cNvPr id="26" name="Espace réservé du texte 20">
            <a:extLst>
              <a:ext uri="{FF2B5EF4-FFF2-40B4-BE49-F238E27FC236}">
                <a16:creationId xmlns:a16="http://schemas.microsoft.com/office/drawing/2014/main" id="{101E9269-86BF-6A45-B968-08CB907245AC}"/>
              </a:ext>
            </a:extLst>
          </p:cNvPr>
          <p:cNvSpPr>
            <a:spLocks noGrp="1"/>
          </p:cNvSpPr>
          <p:nvPr>
            <p:ph type="body" sz="quarter" idx="16" hasCustomPrompt="1"/>
          </p:nvPr>
        </p:nvSpPr>
        <p:spPr>
          <a:xfrm>
            <a:off x="2299509" y="4738402"/>
            <a:ext cx="4886737" cy="311280"/>
          </a:xfrm>
          <a:prstGeom prst="rect">
            <a:avLst/>
          </a:prstGeom>
        </p:spPr>
        <p:txBody>
          <a:bodyPr anchor="ct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800">
                <a:solidFill>
                  <a:schemeClr val="bg2">
                    <a:lumMod val="75000"/>
                  </a:schemeClr>
                </a:solidFill>
                <a:latin typeface="Arial" panose="020B0604020202020204" pitchFamily="34" charset="0"/>
                <a:cs typeface="Arial" panose="020B0604020202020204" pitchFamily="34" charset="0"/>
              </a:defRPr>
            </a:lvl1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fr-FR" sz="800">
                <a:solidFill>
                  <a:schemeClr val="bg2">
                    <a:lumMod val="75000"/>
                  </a:schemeClr>
                </a:solidFill>
                <a:latin typeface="Arial" panose="020B0604020202020204" pitchFamily="34" charset="0"/>
                <a:cs typeface="Arial" panose="020B0604020202020204" pitchFamily="34" charset="0"/>
              </a:rPr>
              <a:t>HEC PARIS EXECUTIVE EDUCATION – EXECED.HEC.EDU</a:t>
            </a:r>
          </a:p>
        </p:txBody>
      </p:sp>
    </p:spTree>
    <p:extLst>
      <p:ext uri="{BB962C8B-B14F-4D97-AF65-F5344CB8AC3E}">
        <p14:creationId xmlns:p14="http://schemas.microsoft.com/office/powerpoint/2010/main" val="2452661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Vide">
    <p:spTree>
      <p:nvGrpSpPr>
        <p:cNvPr id="1" name=""/>
        <p:cNvGrpSpPr/>
        <p:nvPr/>
      </p:nvGrpSpPr>
      <p:grpSpPr>
        <a:xfrm>
          <a:off x="0" y="0"/>
          <a:ext cx="0" cy="0"/>
          <a:chOff x="0" y="0"/>
          <a:chExt cx="0" cy="0"/>
        </a:xfrm>
      </p:grpSpPr>
      <p:sp>
        <p:nvSpPr>
          <p:cNvPr id="17" name="Espace réservé du titre 11">
            <a:extLst>
              <a:ext uri="{FF2B5EF4-FFF2-40B4-BE49-F238E27FC236}">
                <a16:creationId xmlns:a16="http://schemas.microsoft.com/office/drawing/2014/main" id="{005196F8-77BA-5049-9686-93A8F6126E19}"/>
              </a:ext>
            </a:extLst>
          </p:cNvPr>
          <p:cNvSpPr>
            <a:spLocks noGrp="1"/>
          </p:cNvSpPr>
          <p:nvPr>
            <p:ph type="title"/>
          </p:nvPr>
        </p:nvSpPr>
        <p:spPr>
          <a:xfrm>
            <a:off x="0" y="1"/>
            <a:ext cx="9144000" cy="534571"/>
          </a:xfrm>
          <a:prstGeom prst="rect">
            <a:avLst/>
          </a:prstGeom>
        </p:spPr>
        <p:txBody>
          <a:bodyPr vert="horz" lIns="91440" tIns="45720" rIns="91440" bIns="45720" rtlCol="0" anchor="ctr">
            <a:normAutofit/>
          </a:bodyPr>
          <a:lstStyle/>
          <a:p>
            <a:r>
              <a:rPr lang="fr-FR"/>
              <a:t>Titre Chapitre : Sous-Titre</a:t>
            </a:r>
          </a:p>
        </p:txBody>
      </p:sp>
      <p:sp>
        <p:nvSpPr>
          <p:cNvPr id="11" name="Espace réservé du texte 20">
            <a:extLst>
              <a:ext uri="{FF2B5EF4-FFF2-40B4-BE49-F238E27FC236}">
                <a16:creationId xmlns:a16="http://schemas.microsoft.com/office/drawing/2014/main" id="{716A7E31-610B-6D48-8515-1B5A5EC44C63}"/>
              </a:ext>
            </a:extLst>
          </p:cNvPr>
          <p:cNvSpPr>
            <a:spLocks noGrp="1"/>
          </p:cNvSpPr>
          <p:nvPr>
            <p:ph type="body" sz="quarter" idx="13" hasCustomPrompt="1"/>
          </p:nvPr>
        </p:nvSpPr>
        <p:spPr>
          <a:xfrm>
            <a:off x="963078" y="4759336"/>
            <a:ext cx="1050947" cy="290346"/>
          </a:xfrm>
          <a:prstGeom prst="rect">
            <a:avLst/>
          </a:prstGeom>
        </p:spPr>
        <p:txBody>
          <a:bodyPr anchor="ctr"/>
          <a:lstStyle>
            <a:lvl1pPr marL="0" indent="0" algn="l">
              <a:buNone/>
              <a:defRPr sz="800">
                <a:solidFill>
                  <a:schemeClr val="bg2">
                    <a:lumMod val="75000"/>
                  </a:schemeClr>
                </a:solidFill>
                <a:latin typeface="Arial" panose="020B0604020202020204" pitchFamily="34" charset="0"/>
                <a:cs typeface="Arial" panose="020B0604020202020204" pitchFamily="34" charset="0"/>
              </a:defRPr>
            </a:lvl1pPr>
          </a:lstStyle>
          <a:p>
            <a:fld id="{9148D9A9-34C5-1447-A777-2A0097D3B4AB}" type="datetime1">
              <a:rPr lang="fr-FR" smtClean="0"/>
              <a:t>28/02/2019</a:t>
            </a:fld>
            <a:endParaRPr lang="fr-FR"/>
          </a:p>
        </p:txBody>
      </p:sp>
      <p:sp>
        <p:nvSpPr>
          <p:cNvPr id="16" name="Espace réservé du texte 20">
            <a:extLst>
              <a:ext uri="{FF2B5EF4-FFF2-40B4-BE49-F238E27FC236}">
                <a16:creationId xmlns:a16="http://schemas.microsoft.com/office/drawing/2014/main" id="{B01493B1-A38B-C34B-8A3E-69CD1A9CEB37}"/>
              </a:ext>
            </a:extLst>
          </p:cNvPr>
          <p:cNvSpPr>
            <a:spLocks noGrp="1"/>
          </p:cNvSpPr>
          <p:nvPr>
            <p:ph type="body" sz="quarter" idx="14" hasCustomPrompt="1"/>
          </p:nvPr>
        </p:nvSpPr>
        <p:spPr>
          <a:xfrm>
            <a:off x="7950221" y="4738402"/>
            <a:ext cx="1050947" cy="290346"/>
          </a:xfrm>
          <a:prstGeom prst="rect">
            <a:avLst/>
          </a:prstGeom>
        </p:spPr>
        <p:txBody>
          <a:bodyPr anchor="ctr"/>
          <a:lstStyle>
            <a:lvl1pPr marL="0" indent="0" algn="r">
              <a:buNone/>
              <a:defRPr sz="800">
                <a:solidFill>
                  <a:schemeClr val="accent1">
                    <a:lumMod val="50000"/>
                  </a:schemeClr>
                </a:solidFill>
                <a:latin typeface="Arial" panose="020B0604020202020204" pitchFamily="34" charset="0"/>
                <a:cs typeface="Arial" panose="020B0604020202020204" pitchFamily="34" charset="0"/>
              </a:defRPr>
            </a:lvl1pPr>
          </a:lstStyle>
          <a:p>
            <a:fld id="{9CE857B3-8DFF-A94E-A1ED-CB7D1D8A6F7D}" type="slidenum">
              <a:rPr lang="fr-FR" sz="800" b="1" smtClean="0">
                <a:solidFill>
                  <a:srgbClr val="002060"/>
                </a:solidFill>
                <a:latin typeface="Arial" panose="020B0604020202020204" pitchFamily="34" charset="0"/>
                <a:cs typeface="Arial" panose="020B0604020202020204" pitchFamily="34" charset="0"/>
              </a:rPr>
              <a:pPr/>
              <a:t>‹N°›</a:t>
            </a:fld>
            <a:endParaRPr lang="fr-FR"/>
          </a:p>
        </p:txBody>
      </p:sp>
      <p:sp>
        <p:nvSpPr>
          <p:cNvPr id="26" name="Espace réservé du texte 20">
            <a:extLst>
              <a:ext uri="{FF2B5EF4-FFF2-40B4-BE49-F238E27FC236}">
                <a16:creationId xmlns:a16="http://schemas.microsoft.com/office/drawing/2014/main" id="{101E9269-86BF-6A45-B968-08CB907245AC}"/>
              </a:ext>
            </a:extLst>
          </p:cNvPr>
          <p:cNvSpPr>
            <a:spLocks noGrp="1"/>
          </p:cNvSpPr>
          <p:nvPr>
            <p:ph type="body" sz="quarter" idx="16" hasCustomPrompt="1"/>
          </p:nvPr>
        </p:nvSpPr>
        <p:spPr>
          <a:xfrm>
            <a:off x="2299509" y="4738402"/>
            <a:ext cx="4886737" cy="311280"/>
          </a:xfrm>
          <a:prstGeom prst="rect">
            <a:avLst/>
          </a:prstGeom>
        </p:spPr>
        <p:txBody>
          <a:bodyPr anchor="ct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800">
                <a:solidFill>
                  <a:schemeClr val="bg2">
                    <a:lumMod val="75000"/>
                  </a:schemeClr>
                </a:solidFill>
                <a:latin typeface="Arial" panose="020B0604020202020204" pitchFamily="34" charset="0"/>
                <a:cs typeface="Arial" panose="020B0604020202020204" pitchFamily="34" charset="0"/>
              </a:defRPr>
            </a:lvl1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fr-FR" sz="800">
                <a:solidFill>
                  <a:schemeClr val="bg2">
                    <a:lumMod val="75000"/>
                  </a:schemeClr>
                </a:solidFill>
                <a:latin typeface="Arial" panose="020B0604020202020204" pitchFamily="34" charset="0"/>
                <a:cs typeface="Arial" panose="020B0604020202020204" pitchFamily="34" charset="0"/>
              </a:rPr>
              <a:t>HEC PARIS EXECUTIVE EDUCATION – EXECED.HEC.EDU</a:t>
            </a:r>
          </a:p>
        </p:txBody>
      </p:sp>
      <p:sp>
        <p:nvSpPr>
          <p:cNvPr id="9" name="Espace réservé du texte 20">
            <a:extLst>
              <a:ext uri="{FF2B5EF4-FFF2-40B4-BE49-F238E27FC236}">
                <a16:creationId xmlns:a16="http://schemas.microsoft.com/office/drawing/2014/main" id="{3C0502FA-E02C-C84B-B83B-588551C6001C}"/>
              </a:ext>
            </a:extLst>
          </p:cNvPr>
          <p:cNvSpPr>
            <a:spLocks noGrp="1"/>
          </p:cNvSpPr>
          <p:nvPr>
            <p:ph type="body" sz="quarter" idx="12"/>
          </p:nvPr>
        </p:nvSpPr>
        <p:spPr>
          <a:xfrm>
            <a:off x="963078" y="1002641"/>
            <a:ext cx="7547876" cy="3344275"/>
          </a:xfrm>
          <a:prstGeom prst="rect">
            <a:avLst/>
          </a:prstGeom>
        </p:spPr>
        <p:txBody>
          <a:bodyPr/>
          <a:lstStyle>
            <a:lvl1pPr>
              <a:defRPr sz="900">
                <a:latin typeface="Arial" panose="020B0604020202020204" pitchFamily="34" charset="0"/>
                <a:cs typeface="Arial" panose="020B0604020202020204" pitchFamily="34" charset="0"/>
              </a:defRPr>
            </a:lvl1pPr>
          </a:lstStyle>
          <a:p>
            <a:r>
              <a:rPr lang="fr-FR"/>
              <a:t>Cliquez pour modifier les styles du texte du masque
Deuxième niveau
Troisième niveau
Quatrième niveau
Cinquième niveau</a:t>
            </a:r>
          </a:p>
        </p:txBody>
      </p:sp>
    </p:spTree>
    <p:extLst>
      <p:ext uri="{BB962C8B-B14F-4D97-AF65-F5344CB8AC3E}">
        <p14:creationId xmlns:p14="http://schemas.microsoft.com/office/powerpoint/2010/main" val="3344981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GB"/>
          </a:p>
        </p:txBody>
      </p:sp>
      <p:sp>
        <p:nvSpPr>
          <p:cNvPr id="3" name="Content Placeholder 2"/>
          <p:cNvSpPr>
            <a:spLocks noGrp="1"/>
          </p:cNvSpPr>
          <p:nvPr>
            <p:ph idx="1"/>
          </p:nvPr>
        </p:nvSpPr>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GB"/>
          </a:p>
        </p:txBody>
      </p:sp>
      <p:sp>
        <p:nvSpPr>
          <p:cNvPr id="4" name="Date Placeholder 3"/>
          <p:cNvSpPr>
            <a:spLocks noGrp="1"/>
          </p:cNvSpPr>
          <p:nvPr>
            <p:ph type="dt" sz="half" idx="10"/>
          </p:nvPr>
        </p:nvSpPr>
        <p:spPr/>
        <p:txBody>
          <a:bodyPr/>
          <a:lstStyle/>
          <a:p>
            <a:fld id="{D0CA9B40-4973-BC43-9027-CEDAB648E9CC}" type="datetimeFigureOut">
              <a:rPr lang="en-US" smtClean="0"/>
              <a:t>1/4/21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708B4FD-91B8-4045-BA4B-732CFBA07F57}" type="slidenum">
              <a:rPr lang="en-GB" smtClean="0"/>
              <a:t>‹#›</a:t>
            </a:fld>
            <a:endParaRPr lang="en-GB"/>
          </a:p>
        </p:txBody>
      </p:sp>
    </p:spTree>
    <p:extLst>
      <p:ext uri="{BB962C8B-B14F-4D97-AF65-F5344CB8AC3E}">
        <p14:creationId xmlns:p14="http://schemas.microsoft.com/office/powerpoint/2010/main" val="1948689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9DAF8A8-0F0C-7546-8D64-8535462CD9F4}" type="datetimeFigureOut">
              <a:rPr lang="fr-FR" smtClean="0"/>
              <a:t>04/01/2021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8225F48-F5DE-9440-86E9-4DE5C8FBB956}" type="slidenum">
              <a:rPr lang="fr-FR" smtClean="0"/>
              <a:t>‹#›</a:t>
            </a:fld>
            <a:endParaRPr lang="fr-FR"/>
          </a:p>
        </p:txBody>
      </p:sp>
    </p:spTree>
    <p:extLst>
      <p:ext uri="{BB962C8B-B14F-4D97-AF65-F5344CB8AC3E}">
        <p14:creationId xmlns:p14="http://schemas.microsoft.com/office/powerpoint/2010/main" val="2064552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CA9B40-4973-BC43-9027-CEDAB648E9CC}" type="datetimeFigureOut">
              <a:rPr lang="en-US" smtClean="0"/>
              <a:t>1/4/21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708B4FD-91B8-4045-BA4B-732CFBA07F57}" type="slidenum">
              <a:rPr lang="en-GB" smtClean="0"/>
              <a:t>‹#›</a:t>
            </a:fld>
            <a:endParaRPr lang="en-GB"/>
          </a:p>
        </p:txBody>
      </p:sp>
    </p:spTree>
    <p:extLst>
      <p:ext uri="{BB962C8B-B14F-4D97-AF65-F5344CB8AC3E}">
        <p14:creationId xmlns:p14="http://schemas.microsoft.com/office/powerpoint/2010/main" val="3593245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Diapositive de titr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D83F03F-D139-5547-B56B-982FAF778527}"/>
              </a:ext>
            </a:extLst>
          </p:cNvPr>
          <p:cNvPicPr>
            <a:picLocks noChangeAspect="1"/>
          </p:cNvPicPr>
          <p:nvPr/>
        </p:nvPicPr>
        <p:blipFill rotWithShape="1">
          <a:blip r:embed="rId2" cstate="screen">
            <a:alphaModFix amt="70000"/>
            <a:extLst>
              <a:ext uri="{28A0092B-C50C-407E-A947-70E740481C1C}">
                <a14:useLocalDpi xmlns:a14="http://schemas.microsoft.com/office/drawing/2010/main"/>
              </a:ext>
            </a:extLst>
          </a:blip>
          <a:srcRect/>
          <a:stretch/>
        </p:blipFill>
        <p:spPr>
          <a:xfrm>
            <a:off x="1" y="0"/>
            <a:ext cx="9144002" cy="5143500"/>
          </a:xfrm>
          <a:prstGeom prst="rect">
            <a:avLst/>
          </a:prstGeom>
        </p:spPr>
      </p:pic>
      <p:sp>
        <p:nvSpPr>
          <p:cNvPr id="8" name="Cadre 7">
            <a:extLst>
              <a:ext uri="{FF2B5EF4-FFF2-40B4-BE49-F238E27FC236}">
                <a16:creationId xmlns:a16="http://schemas.microsoft.com/office/drawing/2014/main" id="{2E1EBA3B-2CC4-FB41-A4D5-DFD6965607FA}"/>
              </a:ext>
            </a:extLst>
          </p:cNvPr>
          <p:cNvSpPr/>
          <p:nvPr/>
        </p:nvSpPr>
        <p:spPr>
          <a:xfrm>
            <a:off x="2" y="1"/>
            <a:ext cx="9143999" cy="5143500"/>
          </a:xfrm>
          <a:prstGeom prst="frame">
            <a:avLst>
              <a:gd name="adj1" fmla="val 33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5" name="Image 4">
            <a:extLst>
              <a:ext uri="{FF2B5EF4-FFF2-40B4-BE49-F238E27FC236}">
                <a16:creationId xmlns:a16="http://schemas.microsoft.com/office/drawing/2014/main" id="{1396AF98-A82B-3B47-B0EE-9C73D8E6A2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1768" y="569183"/>
            <a:ext cx="1676614" cy="870150"/>
          </a:xfrm>
          <a:prstGeom prst="rect">
            <a:avLst/>
          </a:prstGeom>
        </p:spPr>
      </p:pic>
      <p:grpSp>
        <p:nvGrpSpPr>
          <p:cNvPr id="7" name="Grouper 15">
            <a:extLst>
              <a:ext uri="{FF2B5EF4-FFF2-40B4-BE49-F238E27FC236}">
                <a16:creationId xmlns:a16="http://schemas.microsoft.com/office/drawing/2014/main" id="{AEFC6D86-E65F-D741-B3E1-3BF8C7ABE1F5}"/>
              </a:ext>
            </a:extLst>
          </p:cNvPr>
          <p:cNvGrpSpPr/>
          <p:nvPr/>
        </p:nvGrpSpPr>
        <p:grpSpPr>
          <a:xfrm>
            <a:off x="2000250" y="2271711"/>
            <a:ext cx="5143500" cy="600076"/>
            <a:chOff x="1143001" y="2171699"/>
            <a:chExt cx="6858000" cy="800101"/>
          </a:xfrm>
        </p:grpSpPr>
        <p:sp>
          <p:nvSpPr>
            <p:cNvPr id="9" name="Rectangle 8">
              <a:extLst>
                <a:ext uri="{FF2B5EF4-FFF2-40B4-BE49-F238E27FC236}">
                  <a16:creationId xmlns:a16="http://schemas.microsoft.com/office/drawing/2014/main" id="{06CA4A81-CF95-5E44-BD7A-AFFA946BADFE}"/>
                </a:ext>
              </a:extLst>
            </p:cNvPr>
            <p:cNvSpPr/>
            <p:nvPr/>
          </p:nvSpPr>
          <p:spPr>
            <a:xfrm>
              <a:off x="7674429"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sp>
          <p:nvSpPr>
            <p:cNvPr id="10" name="Rectangle 9">
              <a:extLst>
                <a:ext uri="{FF2B5EF4-FFF2-40B4-BE49-F238E27FC236}">
                  <a16:creationId xmlns:a16="http://schemas.microsoft.com/office/drawing/2014/main" id="{4EE96348-EFD0-F54F-B6A2-9454C95C1A75}"/>
                </a:ext>
              </a:extLst>
            </p:cNvPr>
            <p:cNvSpPr/>
            <p:nvPr/>
          </p:nvSpPr>
          <p:spPr>
            <a:xfrm>
              <a:off x="1469573" y="2171700"/>
              <a:ext cx="6204856" cy="800100"/>
            </a:xfrm>
            <a:prstGeom prst="rect">
              <a:avLst/>
            </a:prstGeom>
            <a:solidFill>
              <a:schemeClr val="bg1">
                <a:alpha val="85000"/>
              </a:schemeClr>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b="1">
                <a:solidFill>
                  <a:srgbClr val="B9975B"/>
                </a:solidFill>
                <a:latin typeface="Arial" charset="0"/>
                <a:ea typeface="Arial" charset="0"/>
                <a:cs typeface="Arial" charset="0"/>
              </a:endParaRPr>
            </a:p>
          </p:txBody>
        </p:sp>
        <p:sp>
          <p:nvSpPr>
            <p:cNvPr id="11" name="Rectangle 10">
              <a:extLst>
                <a:ext uri="{FF2B5EF4-FFF2-40B4-BE49-F238E27FC236}">
                  <a16:creationId xmlns:a16="http://schemas.microsoft.com/office/drawing/2014/main" id="{0340C619-D217-9146-A726-11E473AC6620}"/>
                </a:ext>
              </a:extLst>
            </p:cNvPr>
            <p:cNvSpPr/>
            <p:nvPr/>
          </p:nvSpPr>
          <p:spPr>
            <a:xfrm>
              <a:off x="1143001"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grpSp>
      <p:sp>
        <p:nvSpPr>
          <p:cNvPr id="12" name="Espace réservé du texte 2">
            <a:extLst>
              <a:ext uri="{FF2B5EF4-FFF2-40B4-BE49-F238E27FC236}">
                <a16:creationId xmlns:a16="http://schemas.microsoft.com/office/drawing/2014/main" id="{511BAFD3-6F34-6D42-83AA-8F971F59516B}"/>
              </a:ext>
            </a:extLst>
          </p:cNvPr>
          <p:cNvSpPr>
            <a:spLocks noGrp="1"/>
          </p:cNvSpPr>
          <p:nvPr>
            <p:ph type="body" sz="quarter" idx="10" hasCustomPrompt="1"/>
          </p:nvPr>
        </p:nvSpPr>
        <p:spPr>
          <a:xfrm>
            <a:off x="2258970" y="2271711"/>
            <a:ext cx="4639850" cy="600076"/>
          </a:xfrm>
          <a:prstGeom prst="rect">
            <a:avLst/>
          </a:prstGeom>
        </p:spPr>
        <p:txBody>
          <a:bodyPr anchor="ctr"/>
          <a:lstStyle>
            <a:lvl1pPr marL="0" indent="0" algn="ctr">
              <a:buNone/>
              <a:defRPr lang="fr-FR" sz="2100" b="1" kern="1200" dirty="0">
                <a:solidFill>
                  <a:srgbClr val="B9975B"/>
                </a:solidFill>
                <a:latin typeface="Arial" charset="0"/>
                <a:ea typeface="+mn-ea"/>
                <a:cs typeface="Arial" charset="0"/>
              </a:defRPr>
            </a:lvl1pPr>
          </a:lstStyle>
          <a:p>
            <a:r>
              <a:rPr lang="fr-FR"/>
              <a:t>3. TITRE CHAPITRE</a:t>
            </a:r>
          </a:p>
        </p:txBody>
      </p:sp>
    </p:spTree>
    <p:extLst>
      <p:ext uri="{BB962C8B-B14F-4D97-AF65-F5344CB8AC3E}">
        <p14:creationId xmlns:p14="http://schemas.microsoft.com/office/powerpoint/2010/main" val="216711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white)">
    <p:spTree>
      <p:nvGrpSpPr>
        <p:cNvPr id="1" name=""/>
        <p:cNvGrpSpPr/>
        <p:nvPr/>
      </p:nvGrpSpPr>
      <p:grpSpPr>
        <a:xfrm>
          <a:off x="0" y="0"/>
          <a:ext cx="0" cy="0"/>
          <a:chOff x="0" y="0"/>
          <a:chExt cx="0" cy="0"/>
        </a:xfrm>
      </p:grpSpPr>
      <p:sp>
        <p:nvSpPr>
          <p:cNvPr id="4" name="Espace réservé du contenu 2"/>
          <p:cNvSpPr>
            <a:spLocks noGrp="1"/>
          </p:cNvSpPr>
          <p:nvPr>
            <p:ph idx="1" hasCustomPrompt="1"/>
          </p:nvPr>
        </p:nvSpPr>
        <p:spPr>
          <a:xfrm>
            <a:off x="457200" y="1200151"/>
            <a:ext cx="8229600" cy="3394472"/>
          </a:xfrm>
          <a:prstGeom prst="rect">
            <a:avLst/>
          </a:prstGeom>
        </p:spPr>
        <p:txBody>
          <a:bodyPr/>
          <a:lstStyle>
            <a:lvl1pPr marL="385763" indent="-385763">
              <a:buClr>
                <a:srgbClr val="084C8D"/>
              </a:buClr>
              <a:buFont typeface="Wingdings" charset="2"/>
              <a:buChar char="§"/>
              <a:defRPr>
                <a:latin typeface="Gill Sans"/>
                <a:cs typeface="Gill Sans"/>
              </a:defRPr>
            </a:lvl1pPr>
            <a:lvl2pPr marL="728663" indent="-385763">
              <a:buClr>
                <a:srgbClr val="139CF8"/>
              </a:buClr>
              <a:buFont typeface="Wingdings" charset="2"/>
              <a:buChar char="§"/>
              <a:defRPr>
                <a:latin typeface="Gill Sans"/>
                <a:cs typeface="Gill Sans"/>
              </a:defRPr>
            </a:lvl2pPr>
            <a:lvl3pPr marL="1028700" indent="-342900">
              <a:buClr>
                <a:srgbClr val="139CF8"/>
              </a:buClr>
              <a:buFont typeface="Wingdings" charset="2"/>
              <a:buChar char="§"/>
              <a:defRPr>
                <a:latin typeface="Gill Sans"/>
                <a:cs typeface="Gill Sans"/>
              </a:defRPr>
            </a:lvl3pPr>
            <a:lvl4pPr marL="1371600" indent="-342900">
              <a:buClr>
                <a:srgbClr val="139CF8"/>
              </a:buClr>
              <a:buFont typeface="Wingdings" charset="2"/>
              <a:buChar char="§"/>
              <a:defRPr>
                <a:latin typeface="Gill Sans"/>
                <a:cs typeface="Gill Sans"/>
              </a:defRPr>
            </a:lvl4pPr>
            <a:lvl5pPr marL="1714500" indent="-342900">
              <a:buClr>
                <a:srgbClr val="139CF8"/>
              </a:buClr>
              <a:buFont typeface="Wingdings" charset="2"/>
              <a:buChar char="§"/>
              <a:defRPr>
                <a:latin typeface="Gill Sans"/>
                <a:cs typeface="Gill Sans"/>
              </a:defRPr>
            </a:lvl5pPr>
          </a:lstStyle>
          <a:p>
            <a:pPr lvl="0"/>
            <a:r>
              <a:rPr lang="fr-FR" dirty="0"/>
              <a:t>Click </a:t>
            </a:r>
            <a:r>
              <a:rPr lang="fr-FR" dirty="0" err="1"/>
              <a:t>here</a:t>
            </a:r>
            <a:r>
              <a:rPr lang="fr-FR" dirty="0"/>
              <a:t> to enter </a:t>
            </a:r>
            <a:r>
              <a:rPr lang="fr-FR" dirty="0" err="1"/>
              <a:t>your</a:t>
            </a:r>
            <a:r>
              <a:rPr lang="fr-FR" dirty="0"/>
              <a:t> </a:t>
            </a:r>
            <a:r>
              <a:rPr lang="fr-FR" dirty="0" err="1"/>
              <a:t>text</a:t>
            </a:r>
            <a:endParaRPr lang="fr-FR" dirty="0"/>
          </a:p>
        </p:txBody>
      </p:sp>
      <p:sp>
        <p:nvSpPr>
          <p:cNvPr id="5" name="Titre 1"/>
          <p:cNvSpPr>
            <a:spLocks noGrp="1"/>
          </p:cNvSpPr>
          <p:nvPr>
            <p:ph type="title" hasCustomPrompt="1"/>
          </p:nvPr>
        </p:nvSpPr>
        <p:spPr>
          <a:xfrm>
            <a:off x="457200" y="205979"/>
            <a:ext cx="8229600" cy="857250"/>
          </a:xfrm>
          <a:prstGeom prst="rect">
            <a:avLst/>
          </a:prstGeom>
        </p:spPr>
        <p:txBody>
          <a:bodyPr vert="horz"/>
          <a:lstStyle>
            <a:lvl1pPr>
              <a:defRPr b="1" i="0" cap="all" baseline="0">
                <a:solidFill>
                  <a:srgbClr val="084C8D"/>
                </a:solidFill>
                <a:latin typeface="Gill Sans"/>
                <a:cs typeface="Gill Sans"/>
              </a:defRPr>
            </a:lvl1pPr>
          </a:lstStyle>
          <a:p>
            <a:r>
              <a:rPr lang="fr-FR" dirty="0"/>
              <a:t>TITLE OF TEXT SLIDE</a:t>
            </a:r>
          </a:p>
        </p:txBody>
      </p:sp>
      <p:pic>
        <p:nvPicPr>
          <p:cNvPr id="6" name="Image 5" descr="HEC Oser_quadr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35069"/>
          <a:stretch/>
        </p:blipFill>
        <p:spPr>
          <a:xfrm>
            <a:off x="465925" y="4761539"/>
            <a:ext cx="657119" cy="209978"/>
          </a:xfrm>
          <a:prstGeom prst="rect">
            <a:avLst/>
          </a:prstGeom>
        </p:spPr>
      </p:pic>
    </p:spTree>
    <p:extLst>
      <p:ext uri="{BB962C8B-B14F-4D97-AF65-F5344CB8AC3E}">
        <p14:creationId xmlns:p14="http://schemas.microsoft.com/office/powerpoint/2010/main" val="79703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5" name="Titre 1"/>
          <p:cNvSpPr>
            <a:spLocks noGrp="1"/>
          </p:cNvSpPr>
          <p:nvPr>
            <p:ph type="title" hasCustomPrompt="1"/>
          </p:nvPr>
        </p:nvSpPr>
        <p:spPr>
          <a:xfrm>
            <a:off x="457200" y="2247714"/>
            <a:ext cx="8229600" cy="1350150"/>
          </a:xfrm>
          <a:prstGeom prst="rect">
            <a:avLst/>
          </a:prstGeom>
        </p:spPr>
        <p:txBody>
          <a:bodyPr vert="horz"/>
          <a:lstStyle>
            <a:lvl1pPr>
              <a:defRPr sz="3600" b="1" i="0" cap="all" baseline="0">
                <a:solidFill>
                  <a:srgbClr val="073A76"/>
                </a:solidFill>
                <a:latin typeface="Gill Sans"/>
              </a:defRPr>
            </a:lvl1pPr>
          </a:lstStyle>
          <a:p>
            <a:r>
              <a:rPr lang="fr-FR" dirty="0"/>
              <a:t>ENTER THE TITLE OF YOUR PRESENTATION</a:t>
            </a:r>
          </a:p>
        </p:txBody>
      </p:sp>
      <p:pic>
        <p:nvPicPr>
          <p:cNvPr id="6" name="Image 5" descr="HEC the mor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9740" y="357504"/>
            <a:ext cx="4547401" cy="1050147"/>
          </a:xfrm>
          <a:prstGeom prst="rect">
            <a:avLst/>
          </a:prstGeom>
        </p:spPr>
      </p:pic>
      <p:pic>
        <p:nvPicPr>
          <p:cNvPr id="8" name="Image 7" descr="affiliated to-ss cartouche quadr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9192" y="4515970"/>
            <a:ext cx="3148495" cy="506219"/>
          </a:xfrm>
          <a:prstGeom prst="rect">
            <a:avLst/>
          </a:prstGeom>
        </p:spPr>
      </p:pic>
    </p:spTree>
    <p:extLst>
      <p:ext uri="{BB962C8B-B14F-4D97-AF65-F5344CB8AC3E}">
        <p14:creationId xmlns:p14="http://schemas.microsoft.com/office/powerpoint/2010/main" val="362512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white) ">
    <p:bg>
      <p:bgPr>
        <a:solidFill>
          <a:schemeClr val="bg1">
            <a:lumMod val="75000"/>
          </a:schemeClr>
        </a:solidFill>
        <a:effectLst/>
      </p:bgPr>
    </p:bg>
    <p:spTree>
      <p:nvGrpSpPr>
        <p:cNvPr id="1" name=""/>
        <p:cNvGrpSpPr/>
        <p:nvPr/>
      </p:nvGrpSpPr>
      <p:grpSpPr>
        <a:xfrm>
          <a:off x="0" y="0"/>
          <a:ext cx="0" cy="0"/>
          <a:chOff x="0" y="0"/>
          <a:chExt cx="0" cy="0"/>
        </a:xfrm>
      </p:grpSpPr>
      <p:pic>
        <p:nvPicPr>
          <p:cNvPr id="9" name="Image 8" descr="HEC Oser_Blanc copie.png"/>
          <p:cNvPicPr>
            <a:picLocks noChangeAspect="1"/>
          </p:cNvPicPr>
          <p:nvPr userDrawn="1"/>
        </p:nvPicPr>
        <p:blipFill rotWithShape="1">
          <a:blip r:embed="rId2" cstate="print">
            <a:alphaModFix amt="58000"/>
            <a:extLst>
              <a:ext uri="{28A0092B-C50C-407E-A947-70E740481C1C}">
                <a14:useLocalDpi xmlns:a14="http://schemas.microsoft.com/office/drawing/2010/main" val="0"/>
              </a:ext>
            </a:extLst>
          </a:blip>
          <a:srcRect l="1988" r="8085"/>
          <a:stretch/>
        </p:blipFill>
        <p:spPr>
          <a:xfrm>
            <a:off x="971600" y="681540"/>
            <a:ext cx="6792150" cy="2297435"/>
          </a:xfrm>
          <a:prstGeom prst="rect">
            <a:avLst/>
          </a:prstGeom>
          <a:effectLst/>
        </p:spPr>
      </p:pic>
      <p:sp>
        <p:nvSpPr>
          <p:cNvPr id="4" name="Titre 1"/>
          <p:cNvSpPr>
            <a:spLocks noGrp="1"/>
          </p:cNvSpPr>
          <p:nvPr>
            <p:ph type="title" hasCustomPrompt="1"/>
          </p:nvPr>
        </p:nvSpPr>
        <p:spPr>
          <a:xfrm>
            <a:off x="528638" y="3165816"/>
            <a:ext cx="8229600" cy="1350150"/>
          </a:xfrm>
          <a:prstGeom prst="rect">
            <a:avLst/>
          </a:prstGeom>
        </p:spPr>
        <p:txBody>
          <a:bodyPr vert="horz"/>
          <a:lstStyle>
            <a:lvl1pPr>
              <a:defRPr sz="3600" b="1" i="0" cap="all" baseline="0">
                <a:solidFill>
                  <a:srgbClr val="073A76"/>
                </a:solidFill>
              </a:defRPr>
            </a:lvl1pPr>
          </a:lstStyle>
          <a:p>
            <a:r>
              <a:rPr lang="fr-FR" dirty="0"/>
              <a:t>ENTER THE TITLE </a:t>
            </a:r>
            <a:br>
              <a:rPr lang="fr-FR"/>
            </a:br>
            <a:r>
              <a:rPr lang="fr-FR"/>
              <a:t>SECTION (DIVIDER)</a:t>
            </a:r>
            <a:endParaRPr lang="fr-FR" dirty="0"/>
          </a:p>
        </p:txBody>
      </p:sp>
    </p:spTree>
    <p:extLst>
      <p:ext uri="{BB962C8B-B14F-4D97-AF65-F5344CB8AC3E}">
        <p14:creationId xmlns:p14="http://schemas.microsoft.com/office/powerpoint/2010/main" val="358593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iapositive de titr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1396AF98-A82B-3B47-B0EE-9C73D8E6A2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7603"/>
          <a:stretch/>
        </p:blipFill>
        <p:spPr>
          <a:xfrm>
            <a:off x="3430039" y="1972734"/>
            <a:ext cx="2283920" cy="858148"/>
          </a:xfrm>
          <a:prstGeom prst="rect">
            <a:avLst/>
          </a:prstGeom>
        </p:spPr>
      </p:pic>
      <p:sp>
        <p:nvSpPr>
          <p:cNvPr id="11" name="Rectangle 10"/>
          <p:cNvSpPr/>
          <p:nvPr/>
        </p:nvSpPr>
        <p:spPr>
          <a:xfrm>
            <a:off x="703375" y="690034"/>
            <a:ext cx="7729426" cy="3750733"/>
          </a:xfrm>
          <a:prstGeom prst="rect">
            <a:avLst/>
          </a:prstGeom>
          <a:no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hite)">
    <p:spTree>
      <p:nvGrpSpPr>
        <p:cNvPr id="1" name=""/>
        <p:cNvGrpSpPr/>
        <p:nvPr/>
      </p:nvGrpSpPr>
      <p:grpSpPr>
        <a:xfrm>
          <a:off x="0" y="0"/>
          <a:ext cx="0" cy="0"/>
          <a:chOff x="0" y="0"/>
          <a:chExt cx="0" cy="0"/>
        </a:xfrm>
      </p:grpSpPr>
      <p:sp>
        <p:nvSpPr>
          <p:cNvPr id="4" name="Espace réservé du contenu 2"/>
          <p:cNvSpPr>
            <a:spLocks noGrp="1"/>
          </p:cNvSpPr>
          <p:nvPr>
            <p:ph idx="1" hasCustomPrompt="1"/>
          </p:nvPr>
        </p:nvSpPr>
        <p:spPr>
          <a:xfrm>
            <a:off x="457200" y="1200154"/>
            <a:ext cx="8229600" cy="3394472"/>
          </a:xfrm>
          <a:prstGeom prst="rect">
            <a:avLst/>
          </a:prstGeom>
        </p:spPr>
        <p:txBody>
          <a:bodyPr/>
          <a:lstStyle>
            <a:lvl1pPr marL="385763" indent="-385763">
              <a:buClr>
                <a:srgbClr val="084C8D"/>
              </a:buClr>
              <a:buFont typeface="Wingdings" charset="2"/>
              <a:buChar char="§"/>
              <a:defRPr>
                <a:latin typeface="Gill Sans"/>
                <a:cs typeface="Gill Sans"/>
              </a:defRPr>
            </a:lvl1pPr>
            <a:lvl2pPr marL="728663" indent="-385763">
              <a:buClr>
                <a:srgbClr val="139CF8"/>
              </a:buClr>
              <a:buFont typeface="Wingdings" charset="2"/>
              <a:buChar char="§"/>
              <a:defRPr>
                <a:latin typeface="Gill Sans"/>
                <a:cs typeface="Gill Sans"/>
              </a:defRPr>
            </a:lvl2pPr>
            <a:lvl3pPr marL="1028700" indent="-342900">
              <a:buClr>
                <a:srgbClr val="139CF8"/>
              </a:buClr>
              <a:buFont typeface="Wingdings" charset="2"/>
              <a:buChar char="§"/>
              <a:defRPr>
                <a:latin typeface="Gill Sans"/>
                <a:cs typeface="Gill Sans"/>
              </a:defRPr>
            </a:lvl3pPr>
            <a:lvl4pPr marL="1371600" indent="-342900">
              <a:buClr>
                <a:srgbClr val="139CF8"/>
              </a:buClr>
              <a:buFont typeface="Wingdings" charset="2"/>
              <a:buChar char="§"/>
              <a:defRPr>
                <a:latin typeface="Gill Sans"/>
                <a:cs typeface="Gill Sans"/>
              </a:defRPr>
            </a:lvl4pPr>
            <a:lvl5pPr marL="1714500" indent="-342900">
              <a:buClr>
                <a:srgbClr val="139CF8"/>
              </a:buClr>
              <a:buFont typeface="Wingdings" charset="2"/>
              <a:buChar char="§"/>
              <a:defRPr>
                <a:latin typeface="Gill Sans"/>
                <a:cs typeface="Gill Sans"/>
              </a:defRPr>
            </a:lvl5pPr>
          </a:lstStyle>
          <a:p>
            <a:pPr lvl="0"/>
            <a:r>
              <a:rPr lang="fr-FR" dirty="0"/>
              <a:t>Click </a:t>
            </a:r>
            <a:r>
              <a:rPr lang="fr-FR" dirty="0" err="1"/>
              <a:t>here</a:t>
            </a:r>
            <a:r>
              <a:rPr lang="fr-FR" dirty="0"/>
              <a:t> to enter </a:t>
            </a:r>
            <a:r>
              <a:rPr lang="fr-FR" dirty="0" err="1"/>
              <a:t>your</a:t>
            </a:r>
            <a:r>
              <a:rPr lang="fr-FR" dirty="0"/>
              <a:t> </a:t>
            </a:r>
            <a:r>
              <a:rPr lang="fr-FR" dirty="0" err="1"/>
              <a:t>text</a:t>
            </a:r>
            <a:endParaRPr lang="fr-FR" dirty="0"/>
          </a:p>
        </p:txBody>
      </p:sp>
      <p:sp>
        <p:nvSpPr>
          <p:cNvPr id="5" name="Titre 1"/>
          <p:cNvSpPr>
            <a:spLocks noGrp="1"/>
          </p:cNvSpPr>
          <p:nvPr>
            <p:ph type="title" hasCustomPrompt="1"/>
          </p:nvPr>
        </p:nvSpPr>
        <p:spPr>
          <a:xfrm>
            <a:off x="457200" y="205979"/>
            <a:ext cx="8229600" cy="857250"/>
          </a:xfrm>
          <a:prstGeom prst="rect">
            <a:avLst/>
          </a:prstGeom>
        </p:spPr>
        <p:txBody>
          <a:bodyPr vert="horz"/>
          <a:lstStyle>
            <a:lvl1pPr>
              <a:defRPr b="1" i="0" cap="all" baseline="0">
                <a:solidFill>
                  <a:srgbClr val="084C8D"/>
                </a:solidFill>
                <a:latin typeface="Gill Sans"/>
                <a:cs typeface="Gill Sans"/>
              </a:defRPr>
            </a:lvl1pPr>
          </a:lstStyle>
          <a:p>
            <a:r>
              <a:rPr lang="fr-FR" dirty="0"/>
              <a:t>TITLE OF TEXT SLIDE</a:t>
            </a:r>
          </a:p>
        </p:txBody>
      </p:sp>
      <p:pic>
        <p:nvPicPr>
          <p:cNvPr id="6" name="Image 5" descr="HEC Oser_quadr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35069"/>
          <a:stretch/>
        </p:blipFill>
        <p:spPr>
          <a:xfrm>
            <a:off x="465927" y="4761539"/>
            <a:ext cx="657119" cy="209978"/>
          </a:xfrm>
          <a:prstGeom prst="rect">
            <a:avLst/>
          </a:prstGeom>
        </p:spPr>
      </p:pic>
    </p:spTree>
    <p:extLst>
      <p:ext uri="{BB962C8B-B14F-4D97-AF65-F5344CB8AC3E}">
        <p14:creationId xmlns:p14="http://schemas.microsoft.com/office/powerpoint/2010/main" val="31554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Figures (whit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57200" y="205979"/>
            <a:ext cx="8229600" cy="857250"/>
          </a:xfrm>
          <a:prstGeom prst="rect">
            <a:avLst/>
          </a:prstGeom>
        </p:spPr>
        <p:txBody>
          <a:bodyPr vert="horz"/>
          <a:lstStyle>
            <a:lvl1pPr>
              <a:defRPr b="1" cap="all" baseline="0">
                <a:solidFill>
                  <a:srgbClr val="084C8D"/>
                </a:solidFill>
                <a:latin typeface="Gill Sans"/>
                <a:cs typeface="Gill Sans"/>
              </a:defRPr>
            </a:lvl1pPr>
          </a:lstStyle>
          <a:p>
            <a:r>
              <a:rPr lang="fr-FR" dirty="0"/>
              <a:t>TITLE OF KEY FIGURES</a:t>
            </a:r>
          </a:p>
        </p:txBody>
      </p:sp>
      <p:sp>
        <p:nvSpPr>
          <p:cNvPr id="5" name="Sous-titre 2"/>
          <p:cNvSpPr>
            <a:spLocks noGrp="1"/>
          </p:cNvSpPr>
          <p:nvPr>
            <p:ph type="subTitle" idx="1" hasCustomPrompt="1"/>
          </p:nvPr>
        </p:nvSpPr>
        <p:spPr>
          <a:xfrm>
            <a:off x="3491880" y="2949792"/>
            <a:ext cx="2304256" cy="1314450"/>
          </a:xfrm>
          <a:prstGeom prst="rect">
            <a:avLst/>
          </a:prstGeom>
        </p:spPr>
        <p:txBody>
          <a:bodyPr/>
          <a:lstStyle>
            <a:lvl1pPr marL="0" marR="0" indent="0" algn="ctr" defTabSz="342900" rtl="0" eaLnBrk="1" fontAlgn="auto" latinLnBrk="0" hangingPunct="1">
              <a:lnSpc>
                <a:spcPct val="100000"/>
              </a:lnSpc>
              <a:spcBef>
                <a:spcPct val="20000"/>
              </a:spcBef>
              <a:spcAft>
                <a:spcPts val="0"/>
              </a:spcAft>
              <a:buClrTx/>
              <a:buSzTx/>
              <a:buFont typeface="Arial"/>
              <a:buNone/>
              <a:tabLst/>
              <a:defRPr sz="1200">
                <a:solidFill>
                  <a:srgbClr val="084C8D"/>
                </a:solidFill>
                <a:latin typeface="Gill Sans"/>
                <a:cs typeface="Gill San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fr-FR" dirty="0"/>
              <a:t>Click </a:t>
            </a:r>
            <a:r>
              <a:rPr lang="fr-FR" dirty="0" err="1"/>
              <a:t>here</a:t>
            </a:r>
            <a:r>
              <a:rPr lang="fr-FR" dirty="0"/>
              <a:t> to enter a description</a:t>
            </a:r>
          </a:p>
          <a:p>
            <a:endParaRPr lang="fr-FR" dirty="0"/>
          </a:p>
        </p:txBody>
      </p:sp>
      <p:sp>
        <p:nvSpPr>
          <p:cNvPr id="6" name="Espace réservé du texte 33"/>
          <p:cNvSpPr>
            <a:spLocks noGrp="1"/>
          </p:cNvSpPr>
          <p:nvPr>
            <p:ph type="body" sz="quarter" idx="13" hasCustomPrompt="1"/>
          </p:nvPr>
        </p:nvSpPr>
        <p:spPr>
          <a:xfrm>
            <a:off x="6156177" y="2949795"/>
            <a:ext cx="2303463" cy="1350169"/>
          </a:xfrm>
          <a:prstGeom prst="rect">
            <a:avLst/>
          </a:prstGeom>
        </p:spPr>
        <p:txBody>
          <a:bodyPr vert="horz"/>
          <a:lstStyle>
            <a:lvl1pPr marL="0" marR="0" indent="0" algn="ctr" defTabSz="342900" rtl="0" eaLnBrk="1" fontAlgn="auto" latinLnBrk="0" hangingPunct="1">
              <a:lnSpc>
                <a:spcPct val="100000"/>
              </a:lnSpc>
              <a:spcBef>
                <a:spcPct val="20000"/>
              </a:spcBef>
              <a:spcAft>
                <a:spcPts val="0"/>
              </a:spcAft>
              <a:buClrTx/>
              <a:buSzTx/>
              <a:buFont typeface="Arial"/>
              <a:buNone/>
              <a:tabLst/>
              <a:defRPr sz="1200">
                <a:solidFill>
                  <a:srgbClr val="084C8D"/>
                </a:solidFill>
                <a:latin typeface="Gill Sans"/>
                <a:cs typeface="Gill Sans"/>
              </a:defRPr>
            </a:lvl1pPr>
            <a:lvl2pPr marL="342900" indent="0">
              <a:buNone/>
              <a:defRPr sz="1200">
                <a:latin typeface="Gill Sans"/>
                <a:cs typeface="Gill Sans"/>
              </a:defRPr>
            </a:lvl2pPr>
            <a:lvl3pPr marL="685800" indent="0">
              <a:buNone/>
              <a:defRPr sz="1200">
                <a:latin typeface="Gill Sans"/>
                <a:cs typeface="Gill Sans"/>
              </a:defRPr>
            </a:lvl3pPr>
            <a:lvl4pPr marL="1028700" indent="0">
              <a:buNone/>
              <a:defRPr sz="1200">
                <a:latin typeface="Gill Sans"/>
                <a:cs typeface="Gill Sans"/>
              </a:defRPr>
            </a:lvl4pPr>
            <a:lvl5pPr marL="1371600" indent="0">
              <a:buNone/>
              <a:defRPr sz="1200">
                <a:latin typeface="Gill Sans"/>
                <a:cs typeface="Gill Sans"/>
              </a:defRPr>
            </a:lvl5pPr>
          </a:lstStyle>
          <a:p>
            <a:pPr marL="0" marR="0" lvl="0" indent="0" algn="ctr" defTabSz="342900" rtl="0" eaLnBrk="1" fontAlgn="auto" latinLnBrk="0" hangingPunct="1">
              <a:lnSpc>
                <a:spcPct val="100000"/>
              </a:lnSpc>
              <a:spcBef>
                <a:spcPct val="20000"/>
              </a:spcBef>
              <a:spcAft>
                <a:spcPts val="0"/>
              </a:spcAft>
              <a:buClrTx/>
              <a:buSzTx/>
              <a:buFont typeface="Arial"/>
              <a:buNone/>
              <a:tabLst/>
              <a:defRPr/>
            </a:pPr>
            <a:r>
              <a:rPr lang="fr-FR" dirty="0"/>
              <a:t>Click </a:t>
            </a:r>
            <a:r>
              <a:rPr lang="fr-FR" dirty="0" err="1"/>
              <a:t>here</a:t>
            </a:r>
            <a:r>
              <a:rPr lang="fr-FR" dirty="0"/>
              <a:t> to enter a description</a:t>
            </a:r>
          </a:p>
          <a:p>
            <a:pPr lvl="0"/>
            <a:endParaRPr lang="fr-FR" dirty="0"/>
          </a:p>
        </p:txBody>
      </p:sp>
      <p:sp>
        <p:nvSpPr>
          <p:cNvPr id="7" name="Espace réservé du texte 33"/>
          <p:cNvSpPr>
            <a:spLocks noGrp="1"/>
          </p:cNvSpPr>
          <p:nvPr>
            <p:ph type="body" sz="quarter" idx="14" hasCustomPrompt="1"/>
          </p:nvPr>
        </p:nvSpPr>
        <p:spPr>
          <a:xfrm>
            <a:off x="899595" y="2949795"/>
            <a:ext cx="2303463" cy="1350169"/>
          </a:xfrm>
          <a:prstGeom prst="rect">
            <a:avLst/>
          </a:prstGeom>
        </p:spPr>
        <p:txBody>
          <a:bodyPr vert="horz"/>
          <a:lstStyle>
            <a:lvl1pPr marL="0" indent="0" algn="ctr">
              <a:buNone/>
              <a:defRPr sz="1200">
                <a:solidFill>
                  <a:srgbClr val="084C8D"/>
                </a:solidFill>
                <a:latin typeface="Gill Sans"/>
                <a:cs typeface="Gill Sans"/>
              </a:defRPr>
            </a:lvl1pPr>
            <a:lvl2pPr marL="342900" indent="0">
              <a:buNone/>
              <a:defRPr sz="1200">
                <a:latin typeface="Gill Sans"/>
                <a:cs typeface="Gill Sans"/>
              </a:defRPr>
            </a:lvl2pPr>
            <a:lvl3pPr marL="685800" indent="0">
              <a:buNone/>
              <a:defRPr sz="1200">
                <a:latin typeface="Gill Sans"/>
                <a:cs typeface="Gill Sans"/>
              </a:defRPr>
            </a:lvl3pPr>
            <a:lvl4pPr marL="1028700" indent="0">
              <a:buNone/>
              <a:defRPr sz="1200">
                <a:latin typeface="Gill Sans"/>
                <a:cs typeface="Gill Sans"/>
              </a:defRPr>
            </a:lvl4pPr>
            <a:lvl5pPr marL="1371600" indent="0">
              <a:buNone/>
              <a:defRPr sz="1200">
                <a:latin typeface="Gill Sans"/>
                <a:cs typeface="Gill Sans"/>
              </a:defRPr>
            </a:lvl5pPr>
          </a:lstStyle>
          <a:p>
            <a:pPr lvl="0"/>
            <a:r>
              <a:rPr lang="fr-FR" dirty="0"/>
              <a:t>Click </a:t>
            </a:r>
            <a:r>
              <a:rPr lang="fr-FR" dirty="0" err="1"/>
              <a:t>here</a:t>
            </a:r>
            <a:r>
              <a:rPr lang="fr-FR" dirty="0"/>
              <a:t> to enter a description</a:t>
            </a:r>
          </a:p>
        </p:txBody>
      </p:sp>
      <p:sp>
        <p:nvSpPr>
          <p:cNvPr id="8" name="Espace réservé du texte 37"/>
          <p:cNvSpPr>
            <a:spLocks noGrp="1"/>
          </p:cNvSpPr>
          <p:nvPr>
            <p:ph type="body" sz="quarter" idx="15" hasCustomPrompt="1"/>
          </p:nvPr>
        </p:nvSpPr>
        <p:spPr>
          <a:xfrm>
            <a:off x="899592" y="2193708"/>
            <a:ext cx="2304256" cy="702078"/>
          </a:xfrm>
          <a:prstGeom prst="rect">
            <a:avLst/>
          </a:prstGeom>
        </p:spPr>
        <p:txBody>
          <a:bodyPr vert="horz"/>
          <a:lstStyle>
            <a:lvl1pPr marL="0" indent="0" algn="ctr">
              <a:buNone/>
              <a:defRPr sz="3600" b="1">
                <a:solidFill>
                  <a:srgbClr val="139CF8"/>
                </a:solidFill>
                <a:latin typeface="Gill Sans"/>
                <a:cs typeface="Gill Sans"/>
              </a:defRPr>
            </a:lvl1pPr>
          </a:lstStyle>
          <a:p>
            <a:pPr lvl="0"/>
            <a:r>
              <a:rPr lang="fr-FR" b="1" dirty="0">
                <a:latin typeface="Gill Sans"/>
                <a:cs typeface="Gill Sans"/>
              </a:rPr>
              <a:t>XX</a:t>
            </a:r>
            <a:endParaRPr lang="fr-FR" dirty="0"/>
          </a:p>
        </p:txBody>
      </p:sp>
      <p:sp>
        <p:nvSpPr>
          <p:cNvPr id="9" name="Espace réservé du texte 37"/>
          <p:cNvSpPr>
            <a:spLocks noGrp="1"/>
          </p:cNvSpPr>
          <p:nvPr>
            <p:ph type="body" sz="quarter" idx="16" hasCustomPrompt="1"/>
          </p:nvPr>
        </p:nvSpPr>
        <p:spPr>
          <a:xfrm>
            <a:off x="3491880" y="2193708"/>
            <a:ext cx="2304256" cy="702078"/>
          </a:xfrm>
          <a:prstGeom prst="rect">
            <a:avLst/>
          </a:prstGeom>
        </p:spPr>
        <p:txBody>
          <a:bodyPr vert="horz"/>
          <a:lstStyle>
            <a:lvl1pPr marL="0" indent="0" algn="ctr">
              <a:buNone/>
              <a:defRPr sz="3600" b="1">
                <a:solidFill>
                  <a:srgbClr val="139CF8"/>
                </a:solidFill>
                <a:latin typeface="Gill Sans"/>
                <a:cs typeface="Gill Sans"/>
              </a:defRPr>
            </a:lvl1pPr>
          </a:lstStyle>
          <a:p>
            <a:pPr lvl="0"/>
            <a:r>
              <a:rPr lang="fr-FR" b="1" dirty="0">
                <a:latin typeface="Gill Sans"/>
                <a:cs typeface="Gill Sans"/>
              </a:rPr>
              <a:t>XX</a:t>
            </a:r>
            <a:endParaRPr lang="fr-FR" dirty="0"/>
          </a:p>
        </p:txBody>
      </p:sp>
      <p:sp>
        <p:nvSpPr>
          <p:cNvPr id="10" name="Espace réservé du texte 37"/>
          <p:cNvSpPr>
            <a:spLocks noGrp="1"/>
          </p:cNvSpPr>
          <p:nvPr>
            <p:ph type="body" sz="quarter" idx="17" hasCustomPrompt="1"/>
          </p:nvPr>
        </p:nvSpPr>
        <p:spPr>
          <a:xfrm>
            <a:off x="6156177" y="2193708"/>
            <a:ext cx="2304256" cy="702078"/>
          </a:xfrm>
          <a:prstGeom prst="rect">
            <a:avLst/>
          </a:prstGeom>
        </p:spPr>
        <p:txBody>
          <a:bodyPr vert="horz"/>
          <a:lstStyle>
            <a:lvl1pPr marL="0" indent="0" algn="ctr">
              <a:buNone/>
              <a:defRPr sz="3600" b="1">
                <a:solidFill>
                  <a:srgbClr val="139CF8"/>
                </a:solidFill>
                <a:latin typeface="Gill Sans"/>
                <a:cs typeface="Gill Sans"/>
              </a:defRPr>
            </a:lvl1pPr>
          </a:lstStyle>
          <a:p>
            <a:pPr lvl="0"/>
            <a:r>
              <a:rPr lang="fr-FR" b="1" dirty="0">
                <a:latin typeface="Gill Sans"/>
                <a:cs typeface="Gill Sans"/>
              </a:rPr>
              <a:t>XX</a:t>
            </a:r>
            <a:endParaRPr lang="fr-FR" dirty="0"/>
          </a:p>
        </p:txBody>
      </p:sp>
      <p:pic>
        <p:nvPicPr>
          <p:cNvPr id="11" name="Image 10" descr="HEC Oser_quadr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35069"/>
          <a:stretch/>
        </p:blipFill>
        <p:spPr>
          <a:xfrm>
            <a:off x="465927" y="4761539"/>
            <a:ext cx="657119" cy="209978"/>
          </a:xfrm>
          <a:prstGeom prst="rect">
            <a:avLst/>
          </a:prstGeom>
        </p:spPr>
      </p:pic>
    </p:spTree>
    <p:extLst>
      <p:ext uri="{BB962C8B-B14F-4D97-AF65-F5344CB8AC3E}">
        <p14:creationId xmlns:p14="http://schemas.microsoft.com/office/powerpoint/2010/main" val="87498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cept (white)">
    <p:spTree>
      <p:nvGrpSpPr>
        <p:cNvPr id="1" name=""/>
        <p:cNvGrpSpPr/>
        <p:nvPr/>
      </p:nvGrpSpPr>
      <p:grpSpPr>
        <a:xfrm>
          <a:off x="0" y="0"/>
          <a:ext cx="0" cy="0"/>
          <a:chOff x="0" y="0"/>
          <a:chExt cx="0" cy="0"/>
        </a:xfrm>
      </p:grpSpPr>
      <p:sp>
        <p:nvSpPr>
          <p:cNvPr id="6" name="Espace réservé du texte 18"/>
          <p:cNvSpPr>
            <a:spLocks noGrp="1"/>
          </p:cNvSpPr>
          <p:nvPr>
            <p:ph type="body" sz="quarter" idx="13" hasCustomPrompt="1"/>
          </p:nvPr>
        </p:nvSpPr>
        <p:spPr>
          <a:xfrm>
            <a:off x="732120" y="2628901"/>
            <a:ext cx="2340000" cy="1901429"/>
          </a:xfrm>
          <a:prstGeom prst="rect">
            <a:avLst/>
          </a:prstGeom>
        </p:spPr>
        <p:txBody>
          <a:bodyPr vert="horz"/>
          <a:lstStyle>
            <a:lvl1pPr marL="214313" indent="-214313">
              <a:buSzPct val="100000"/>
              <a:buFont typeface="Wingdings" charset="2"/>
              <a:buChar char="§"/>
              <a:defRPr sz="1200" baseline="0">
                <a:solidFill>
                  <a:schemeClr val="tx1"/>
                </a:solidFill>
                <a:latin typeface="+mj-lt"/>
                <a:cs typeface="Arial"/>
              </a:defRPr>
            </a:lvl1pPr>
            <a:lvl2pPr marL="557213" indent="-214313">
              <a:buSzPct val="100000"/>
              <a:buFontTx/>
              <a:buBlip>
                <a:blip r:embed="rId2"/>
              </a:buBlip>
              <a:defRPr sz="1125">
                <a:latin typeface="Arial"/>
                <a:cs typeface="Arial"/>
              </a:defRPr>
            </a:lvl2pPr>
          </a:lstStyle>
          <a:p>
            <a:pPr lvl="0"/>
            <a:r>
              <a:rPr lang="fr-FR" dirty="0"/>
              <a:t>Click </a:t>
            </a:r>
            <a:r>
              <a:rPr lang="fr-FR" dirty="0" err="1"/>
              <a:t>here</a:t>
            </a:r>
            <a:r>
              <a:rPr lang="fr-FR" dirty="0"/>
              <a:t> to enter </a:t>
            </a:r>
            <a:r>
              <a:rPr lang="fr-FR" dirty="0" err="1"/>
              <a:t>your</a:t>
            </a:r>
            <a:r>
              <a:rPr lang="fr-FR" dirty="0"/>
              <a:t> </a:t>
            </a:r>
            <a:r>
              <a:rPr lang="fr-FR" dirty="0" err="1"/>
              <a:t>text</a:t>
            </a:r>
            <a:endParaRPr lang="fr-FR" dirty="0"/>
          </a:p>
        </p:txBody>
      </p:sp>
      <p:sp>
        <p:nvSpPr>
          <p:cNvPr id="11" name="Espace réservé du texte 12"/>
          <p:cNvSpPr>
            <a:spLocks noGrp="1"/>
          </p:cNvSpPr>
          <p:nvPr>
            <p:ph type="body" sz="quarter" idx="10" hasCustomPrompt="1"/>
          </p:nvPr>
        </p:nvSpPr>
        <p:spPr>
          <a:xfrm>
            <a:off x="738188" y="1177528"/>
            <a:ext cx="2340000" cy="1213247"/>
          </a:xfrm>
          <a:prstGeom prst="rect">
            <a:avLst/>
          </a:prstGeom>
          <a:ln w="12700">
            <a:solidFill>
              <a:srgbClr val="073A76"/>
            </a:solidFill>
          </a:ln>
        </p:spPr>
        <p:txBody>
          <a:bodyPr vert="horz" lIns="72000" rIns="72000" anchor="ctr" anchorCtr="1"/>
          <a:lstStyle>
            <a:lvl1pPr marL="0" indent="0" algn="ctr">
              <a:buNone/>
              <a:defRPr sz="1200" b="1" i="0" cap="all" normalizeH="0" baseline="0">
                <a:ln>
                  <a:noFill/>
                </a:ln>
                <a:solidFill>
                  <a:srgbClr val="073A76"/>
                </a:solidFill>
                <a:latin typeface="+mn-lt"/>
                <a:cs typeface="Century Gothic"/>
              </a:defRPr>
            </a:lvl1pPr>
          </a:lstStyle>
          <a:p>
            <a:pPr lvl="0"/>
            <a:r>
              <a:rPr lang="fr-FR" dirty="0"/>
              <a:t>CLICK HERE TO ENTER YOUR CONCEPT</a:t>
            </a:r>
          </a:p>
        </p:txBody>
      </p:sp>
      <p:sp>
        <p:nvSpPr>
          <p:cNvPr id="12" name="Espace réservé du texte 12"/>
          <p:cNvSpPr>
            <a:spLocks noGrp="1"/>
          </p:cNvSpPr>
          <p:nvPr>
            <p:ph type="body" sz="quarter" idx="16" hasCustomPrompt="1"/>
          </p:nvPr>
        </p:nvSpPr>
        <p:spPr>
          <a:xfrm>
            <a:off x="3384128" y="1167594"/>
            <a:ext cx="2340000" cy="1213247"/>
          </a:xfrm>
          <a:prstGeom prst="rect">
            <a:avLst/>
          </a:prstGeom>
          <a:ln w="12700">
            <a:solidFill>
              <a:srgbClr val="073A76"/>
            </a:solidFill>
          </a:ln>
        </p:spPr>
        <p:txBody>
          <a:bodyPr vert="horz" lIns="72000" rIns="72000" anchor="ctr" anchorCtr="1"/>
          <a:lstStyle>
            <a:lvl1pPr marL="0" indent="0" algn="ctr">
              <a:buNone/>
              <a:defRPr sz="1200" b="1" i="0" cap="all" normalizeH="0" baseline="0">
                <a:ln>
                  <a:noFill/>
                </a:ln>
                <a:solidFill>
                  <a:srgbClr val="073A76"/>
                </a:solidFill>
                <a:latin typeface="+mn-lt"/>
                <a:cs typeface="Century Gothic"/>
              </a:defRPr>
            </a:lvl1pPr>
          </a:lstStyle>
          <a:p>
            <a:pPr lvl="0"/>
            <a:r>
              <a:rPr lang="fr-FR" dirty="0"/>
              <a:t>CLICK HERE TO ENTER YOUR CONCEPT</a:t>
            </a:r>
          </a:p>
        </p:txBody>
      </p:sp>
      <p:sp>
        <p:nvSpPr>
          <p:cNvPr id="13" name="Espace réservé du texte 12"/>
          <p:cNvSpPr>
            <a:spLocks noGrp="1"/>
          </p:cNvSpPr>
          <p:nvPr>
            <p:ph type="body" sz="quarter" idx="17" hasCustomPrompt="1"/>
          </p:nvPr>
        </p:nvSpPr>
        <p:spPr>
          <a:xfrm>
            <a:off x="6084168" y="1167594"/>
            <a:ext cx="2340000" cy="1213247"/>
          </a:xfrm>
          <a:prstGeom prst="rect">
            <a:avLst/>
          </a:prstGeom>
          <a:ln w="12700">
            <a:solidFill>
              <a:srgbClr val="073A76"/>
            </a:solidFill>
          </a:ln>
        </p:spPr>
        <p:txBody>
          <a:bodyPr vert="horz" lIns="72000" rIns="72000" anchor="ctr" anchorCtr="1"/>
          <a:lstStyle>
            <a:lvl1pPr marL="0" indent="0" algn="ctr">
              <a:buNone/>
              <a:defRPr sz="1200" b="1" i="0" cap="all" normalizeH="0" baseline="0">
                <a:ln>
                  <a:noFill/>
                </a:ln>
                <a:solidFill>
                  <a:srgbClr val="073A76"/>
                </a:solidFill>
                <a:latin typeface="+mn-lt"/>
                <a:cs typeface="Century Gothic"/>
              </a:defRPr>
            </a:lvl1pPr>
          </a:lstStyle>
          <a:p>
            <a:pPr lvl="0"/>
            <a:r>
              <a:rPr lang="fr-FR" dirty="0"/>
              <a:t>CLICK HERE TO ENTER YOUR CONCEPT</a:t>
            </a:r>
          </a:p>
        </p:txBody>
      </p:sp>
      <p:sp>
        <p:nvSpPr>
          <p:cNvPr id="14" name="Titre 1"/>
          <p:cNvSpPr>
            <a:spLocks noGrp="1"/>
          </p:cNvSpPr>
          <p:nvPr>
            <p:ph type="title" hasCustomPrompt="1"/>
          </p:nvPr>
        </p:nvSpPr>
        <p:spPr>
          <a:xfrm>
            <a:off x="457200" y="205979"/>
            <a:ext cx="8229600" cy="857250"/>
          </a:xfrm>
          <a:prstGeom prst="rect">
            <a:avLst/>
          </a:prstGeom>
        </p:spPr>
        <p:txBody>
          <a:bodyPr vert="horz"/>
          <a:lstStyle>
            <a:lvl1pPr>
              <a:defRPr b="1" cap="all" baseline="0">
                <a:solidFill>
                  <a:srgbClr val="084C8D"/>
                </a:solidFill>
                <a:latin typeface="Gill Sans"/>
                <a:cs typeface="Gill Sans"/>
              </a:defRPr>
            </a:lvl1pPr>
          </a:lstStyle>
          <a:p>
            <a:r>
              <a:rPr lang="fr-FR" dirty="0"/>
              <a:t>TITLE OF CONCEPT SLIDE</a:t>
            </a:r>
          </a:p>
        </p:txBody>
      </p:sp>
      <p:pic>
        <p:nvPicPr>
          <p:cNvPr id="9" name="Image 8" descr="HEC Oser_quadri.jpg"/>
          <p:cNvPicPr>
            <a:picLocks noChangeAspect="1"/>
          </p:cNvPicPr>
          <p:nvPr userDrawn="1"/>
        </p:nvPicPr>
        <p:blipFill rotWithShape="1">
          <a:blip r:embed="rId3" cstate="print">
            <a:extLst>
              <a:ext uri="{28A0092B-C50C-407E-A947-70E740481C1C}">
                <a14:useLocalDpi xmlns:a14="http://schemas.microsoft.com/office/drawing/2010/main" val="0"/>
              </a:ext>
            </a:extLst>
          </a:blip>
          <a:srcRect b="35069"/>
          <a:stretch/>
        </p:blipFill>
        <p:spPr>
          <a:xfrm>
            <a:off x="465927" y="4761539"/>
            <a:ext cx="657119" cy="209978"/>
          </a:xfrm>
          <a:prstGeom prst="rect">
            <a:avLst/>
          </a:prstGeom>
        </p:spPr>
      </p:pic>
      <p:sp>
        <p:nvSpPr>
          <p:cNvPr id="15" name="Espace réservé du texte 18"/>
          <p:cNvSpPr>
            <a:spLocks noGrp="1"/>
          </p:cNvSpPr>
          <p:nvPr>
            <p:ph type="body" sz="quarter" idx="18" hasCustomPrompt="1"/>
          </p:nvPr>
        </p:nvSpPr>
        <p:spPr>
          <a:xfrm>
            <a:off x="3389363" y="2624122"/>
            <a:ext cx="2340000" cy="1901429"/>
          </a:xfrm>
          <a:prstGeom prst="rect">
            <a:avLst/>
          </a:prstGeom>
        </p:spPr>
        <p:txBody>
          <a:bodyPr vert="horz"/>
          <a:lstStyle>
            <a:lvl1pPr marL="214313" indent="-214313">
              <a:buSzPct val="100000"/>
              <a:buFont typeface="Wingdings" charset="2"/>
              <a:buChar char="§"/>
              <a:defRPr sz="1200" baseline="0">
                <a:solidFill>
                  <a:schemeClr val="tx1"/>
                </a:solidFill>
                <a:latin typeface="+mj-lt"/>
                <a:cs typeface="Arial"/>
              </a:defRPr>
            </a:lvl1pPr>
            <a:lvl2pPr marL="557213" indent="-214313">
              <a:buSzPct val="100000"/>
              <a:buFontTx/>
              <a:buBlip>
                <a:blip r:embed="rId2"/>
              </a:buBlip>
              <a:defRPr sz="1125">
                <a:latin typeface="Arial"/>
                <a:cs typeface="Arial"/>
              </a:defRPr>
            </a:lvl2pPr>
          </a:lstStyle>
          <a:p>
            <a:pPr lvl="0"/>
            <a:r>
              <a:rPr lang="fr-FR" dirty="0"/>
              <a:t>Click </a:t>
            </a:r>
            <a:r>
              <a:rPr lang="fr-FR" dirty="0" err="1"/>
              <a:t>here</a:t>
            </a:r>
            <a:r>
              <a:rPr lang="fr-FR" dirty="0"/>
              <a:t> to enter </a:t>
            </a:r>
            <a:r>
              <a:rPr lang="fr-FR" dirty="0" err="1"/>
              <a:t>your</a:t>
            </a:r>
            <a:r>
              <a:rPr lang="fr-FR" dirty="0"/>
              <a:t> </a:t>
            </a:r>
            <a:r>
              <a:rPr lang="fr-FR" dirty="0" err="1"/>
              <a:t>text</a:t>
            </a:r>
            <a:endParaRPr lang="fr-FR" dirty="0"/>
          </a:p>
        </p:txBody>
      </p:sp>
      <p:sp>
        <p:nvSpPr>
          <p:cNvPr id="17" name="Espace réservé du texte 18"/>
          <p:cNvSpPr>
            <a:spLocks noGrp="1"/>
          </p:cNvSpPr>
          <p:nvPr>
            <p:ph type="body" sz="quarter" idx="19" hasCustomPrompt="1"/>
          </p:nvPr>
        </p:nvSpPr>
        <p:spPr>
          <a:xfrm>
            <a:off x="6084168" y="2625756"/>
            <a:ext cx="2340000" cy="1901429"/>
          </a:xfrm>
          <a:prstGeom prst="rect">
            <a:avLst/>
          </a:prstGeom>
        </p:spPr>
        <p:txBody>
          <a:bodyPr vert="horz"/>
          <a:lstStyle>
            <a:lvl1pPr marL="214313" indent="-214313">
              <a:buSzPct val="100000"/>
              <a:buFont typeface="Wingdings" charset="2"/>
              <a:buChar char="§"/>
              <a:defRPr sz="1200" baseline="0">
                <a:solidFill>
                  <a:schemeClr val="tx1"/>
                </a:solidFill>
                <a:latin typeface="+mj-lt"/>
                <a:cs typeface="Arial"/>
              </a:defRPr>
            </a:lvl1pPr>
            <a:lvl2pPr marL="557213" indent="-214313">
              <a:buSzPct val="100000"/>
              <a:buFontTx/>
              <a:buBlip>
                <a:blip r:embed="rId2"/>
              </a:buBlip>
              <a:defRPr sz="1125">
                <a:latin typeface="Arial"/>
                <a:cs typeface="Arial"/>
              </a:defRPr>
            </a:lvl2pPr>
          </a:lstStyle>
          <a:p>
            <a:pPr lvl="0"/>
            <a:r>
              <a:rPr lang="fr-FR" dirty="0"/>
              <a:t>Click </a:t>
            </a:r>
            <a:r>
              <a:rPr lang="fr-FR" dirty="0" err="1"/>
              <a:t>here</a:t>
            </a:r>
            <a:r>
              <a:rPr lang="fr-FR" dirty="0"/>
              <a:t> to enter </a:t>
            </a:r>
            <a:r>
              <a:rPr lang="fr-FR" dirty="0" err="1"/>
              <a:t>your</a:t>
            </a:r>
            <a:r>
              <a:rPr lang="fr-FR" dirty="0"/>
              <a:t> </a:t>
            </a:r>
            <a:r>
              <a:rPr lang="fr-FR" dirty="0" err="1"/>
              <a:t>text</a:t>
            </a:r>
            <a:endParaRPr lang="fr-FR" dirty="0"/>
          </a:p>
        </p:txBody>
      </p:sp>
    </p:spTree>
    <p:extLst>
      <p:ext uri="{BB962C8B-B14F-4D97-AF65-F5344CB8AC3E}">
        <p14:creationId xmlns:p14="http://schemas.microsoft.com/office/powerpoint/2010/main" val="171198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 (white)">
    <p:spTree>
      <p:nvGrpSpPr>
        <p:cNvPr id="1" name=""/>
        <p:cNvGrpSpPr/>
        <p:nvPr/>
      </p:nvGrpSpPr>
      <p:grpSpPr>
        <a:xfrm>
          <a:off x="0" y="0"/>
          <a:ext cx="0" cy="0"/>
          <a:chOff x="0" y="0"/>
          <a:chExt cx="0" cy="0"/>
        </a:xfrm>
      </p:grpSpPr>
      <p:sp>
        <p:nvSpPr>
          <p:cNvPr id="3" name="Espace réservé du graphique 8"/>
          <p:cNvSpPr>
            <a:spLocks noGrp="1"/>
          </p:cNvSpPr>
          <p:nvPr>
            <p:ph type="chart" sz="quarter" idx="14" hasCustomPrompt="1"/>
          </p:nvPr>
        </p:nvSpPr>
        <p:spPr>
          <a:xfrm>
            <a:off x="600075" y="1805578"/>
            <a:ext cx="3757613" cy="1080000"/>
          </a:xfrm>
          <a:prstGeom prst="rect">
            <a:avLst/>
          </a:prstGeom>
        </p:spPr>
        <p:txBody>
          <a:bodyPr/>
          <a:lstStyle>
            <a:lvl1pPr>
              <a:buFontTx/>
              <a:buNone/>
              <a:defRPr/>
            </a:lvl1pPr>
          </a:lstStyle>
          <a:p>
            <a:r>
              <a:rPr lang="fr-FR" dirty="0"/>
              <a:t>Graph</a:t>
            </a:r>
          </a:p>
        </p:txBody>
      </p:sp>
      <p:sp>
        <p:nvSpPr>
          <p:cNvPr id="5" name="Espace réservé du texte 5"/>
          <p:cNvSpPr>
            <a:spLocks noGrp="1"/>
          </p:cNvSpPr>
          <p:nvPr>
            <p:ph type="body" sz="quarter" idx="12" hasCustomPrompt="1"/>
          </p:nvPr>
        </p:nvSpPr>
        <p:spPr>
          <a:xfrm>
            <a:off x="729562" y="1275606"/>
            <a:ext cx="3628126" cy="445337"/>
          </a:xfrm>
          <a:prstGeom prst="rect">
            <a:avLst/>
          </a:prstGeom>
        </p:spPr>
        <p:txBody>
          <a:bodyPr/>
          <a:lstStyle>
            <a:lvl1pPr marL="0" indent="0">
              <a:spcBef>
                <a:spcPts val="0"/>
              </a:spcBef>
              <a:buFontTx/>
              <a:buNone/>
              <a:defRPr sz="1350" b="1" baseline="0">
                <a:ln>
                  <a:noFill/>
                </a:ln>
                <a:solidFill>
                  <a:srgbClr val="073A76"/>
                </a:solidFill>
                <a:latin typeface="+mn-lt"/>
              </a:defRPr>
            </a:lvl1pPr>
            <a:lvl2pPr marL="0" indent="0">
              <a:spcBef>
                <a:spcPts val="0"/>
              </a:spcBef>
              <a:buFontTx/>
              <a:buNone/>
              <a:defRPr sz="1050" b="0">
                <a:latin typeface="+mn-lt"/>
              </a:defRPr>
            </a:lvl2pPr>
            <a:lvl3pPr marL="0" indent="0">
              <a:spcBef>
                <a:spcPts val="0"/>
              </a:spcBef>
              <a:buFontTx/>
              <a:buNone/>
              <a:defRPr sz="750" b="1"/>
            </a:lvl3pPr>
            <a:lvl4pPr marL="0" indent="0">
              <a:buFontTx/>
              <a:buNone/>
              <a:defRPr sz="750"/>
            </a:lvl4pPr>
            <a:lvl5pPr marL="0" indent="0">
              <a:buFontTx/>
              <a:buNone/>
              <a:defRPr sz="750"/>
            </a:lvl5pPr>
          </a:lstStyle>
          <a:p>
            <a:pPr lvl="0"/>
            <a:r>
              <a:rPr lang="fr-FR" dirty="0"/>
              <a:t>Click </a:t>
            </a:r>
            <a:r>
              <a:rPr lang="fr-FR" dirty="0" err="1"/>
              <a:t>here</a:t>
            </a:r>
            <a:r>
              <a:rPr lang="fr-FR" dirty="0"/>
              <a:t> to enter </a:t>
            </a:r>
            <a:r>
              <a:rPr lang="fr-FR" dirty="0" err="1"/>
              <a:t>your</a:t>
            </a:r>
            <a:r>
              <a:rPr lang="fr-FR" dirty="0"/>
              <a:t> </a:t>
            </a:r>
            <a:r>
              <a:rPr lang="fr-FR" dirty="0" err="1"/>
              <a:t>title</a:t>
            </a:r>
            <a:endParaRPr lang="fr-FR" dirty="0"/>
          </a:p>
          <a:p>
            <a:pPr lvl="1"/>
            <a:r>
              <a:rPr lang="fr-FR" dirty="0"/>
              <a:t>Second </a:t>
            </a:r>
            <a:r>
              <a:rPr lang="fr-FR" dirty="0" err="1"/>
              <a:t>level</a:t>
            </a:r>
            <a:endParaRPr lang="fr-FR" dirty="0"/>
          </a:p>
        </p:txBody>
      </p:sp>
      <p:sp>
        <p:nvSpPr>
          <p:cNvPr id="11" name="Espace réservé du graphique 8"/>
          <p:cNvSpPr>
            <a:spLocks noGrp="1"/>
          </p:cNvSpPr>
          <p:nvPr>
            <p:ph type="chart" sz="quarter" idx="15" hasCustomPrompt="1"/>
          </p:nvPr>
        </p:nvSpPr>
        <p:spPr>
          <a:xfrm>
            <a:off x="626091" y="3705996"/>
            <a:ext cx="3757613" cy="1080000"/>
          </a:xfrm>
          <a:prstGeom prst="rect">
            <a:avLst/>
          </a:prstGeom>
        </p:spPr>
        <p:txBody>
          <a:bodyPr/>
          <a:lstStyle>
            <a:lvl1pPr>
              <a:buFontTx/>
              <a:buNone/>
              <a:defRPr/>
            </a:lvl1pPr>
          </a:lstStyle>
          <a:p>
            <a:r>
              <a:rPr lang="fr-FR" dirty="0"/>
              <a:t>Graph</a:t>
            </a:r>
          </a:p>
        </p:txBody>
      </p:sp>
      <p:sp>
        <p:nvSpPr>
          <p:cNvPr id="12" name="Espace réservé du texte 5"/>
          <p:cNvSpPr>
            <a:spLocks noGrp="1"/>
          </p:cNvSpPr>
          <p:nvPr>
            <p:ph type="body" sz="quarter" idx="16" hasCustomPrompt="1"/>
          </p:nvPr>
        </p:nvSpPr>
        <p:spPr>
          <a:xfrm>
            <a:off x="755577" y="3176024"/>
            <a:ext cx="3628126" cy="445337"/>
          </a:xfrm>
          <a:prstGeom prst="rect">
            <a:avLst/>
          </a:prstGeom>
        </p:spPr>
        <p:txBody>
          <a:bodyPr/>
          <a:lstStyle>
            <a:lvl1pPr marL="0" indent="0">
              <a:spcBef>
                <a:spcPts val="0"/>
              </a:spcBef>
              <a:buFontTx/>
              <a:buNone/>
              <a:defRPr sz="1350" b="1">
                <a:ln>
                  <a:noFill/>
                </a:ln>
                <a:solidFill>
                  <a:srgbClr val="073A76"/>
                </a:solidFill>
                <a:latin typeface="+mn-lt"/>
              </a:defRPr>
            </a:lvl1pPr>
            <a:lvl2pPr marL="0" indent="0">
              <a:spcBef>
                <a:spcPts val="0"/>
              </a:spcBef>
              <a:buFontTx/>
              <a:buNone/>
              <a:defRPr sz="1050" b="0">
                <a:latin typeface="+mn-lt"/>
              </a:defRPr>
            </a:lvl2pPr>
            <a:lvl3pPr marL="0" indent="0">
              <a:spcBef>
                <a:spcPts val="0"/>
              </a:spcBef>
              <a:buFontTx/>
              <a:buNone/>
              <a:defRPr sz="750" b="1"/>
            </a:lvl3pPr>
            <a:lvl4pPr marL="0" indent="0">
              <a:buFontTx/>
              <a:buNone/>
              <a:defRPr sz="750"/>
            </a:lvl4pPr>
            <a:lvl5pPr marL="0" indent="0">
              <a:buFontTx/>
              <a:buNone/>
              <a:defRPr sz="750"/>
            </a:lvl5pPr>
          </a:lstStyle>
          <a:p>
            <a:pPr lvl="0"/>
            <a:r>
              <a:rPr lang="fr-FR" dirty="0"/>
              <a:t>Click </a:t>
            </a:r>
            <a:r>
              <a:rPr lang="fr-FR" dirty="0" err="1"/>
              <a:t>here</a:t>
            </a:r>
            <a:r>
              <a:rPr lang="fr-FR" dirty="0"/>
              <a:t> to enter </a:t>
            </a:r>
            <a:r>
              <a:rPr lang="fr-FR" dirty="0" err="1"/>
              <a:t>your</a:t>
            </a:r>
            <a:r>
              <a:rPr lang="fr-FR" dirty="0"/>
              <a:t> </a:t>
            </a:r>
            <a:r>
              <a:rPr lang="fr-FR" dirty="0" err="1"/>
              <a:t>title</a:t>
            </a:r>
            <a:endParaRPr lang="fr-FR" dirty="0"/>
          </a:p>
          <a:p>
            <a:pPr lvl="1"/>
            <a:r>
              <a:rPr lang="fr-FR" dirty="0"/>
              <a:t>Second </a:t>
            </a:r>
            <a:r>
              <a:rPr lang="fr-FR" dirty="0" err="1"/>
              <a:t>level</a:t>
            </a:r>
            <a:endParaRPr lang="fr-FR" dirty="0"/>
          </a:p>
        </p:txBody>
      </p:sp>
      <p:sp>
        <p:nvSpPr>
          <p:cNvPr id="13" name="Espace réservé du graphique 8"/>
          <p:cNvSpPr>
            <a:spLocks noGrp="1"/>
          </p:cNvSpPr>
          <p:nvPr>
            <p:ph type="chart" sz="quarter" idx="17" hasCustomPrompt="1"/>
          </p:nvPr>
        </p:nvSpPr>
        <p:spPr>
          <a:xfrm>
            <a:off x="4788027" y="1815666"/>
            <a:ext cx="3757613" cy="1080000"/>
          </a:xfrm>
          <a:prstGeom prst="rect">
            <a:avLst/>
          </a:prstGeom>
        </p:spPr>
        <p:txBody>
          <a:bodyPr/>
          <a:lstStyle>
            <a:lvl1pPr>
              <a:buFontTx/>
              <a:buNone/>
              <a:defRPr/>
            </a:lvl1pPr>
          </a:lstStyle>
          <a:p>
            <a:r>
              <a:rPr lang="fr-FR" dirty="0"/>
              <a:t>Graph</a:t>
            </a:r>
          </a:p>
        </p:txBody>
      </p:sp>
      <p:sp>
        <p:nvSpPr>
          <p:cNvPr id="14" name="Espace réservé du texte 5"/>
          <p:cNvSpPr>
            <a:spLocks noGrp="1"/>
          </p:cNvSpPr>
          <p:nvPr>
            <p:ph type="body" sz="quarter" idx="18" hasCustomPrompt="1"/>
          </p:nvPr>
        </p:nvSpPr>
        <p:spPr>
          <a:xfrm>
            <a:off x="4917513" y="1285694"/>
            <a:ext cx="3628126" cy="445337"/>
          </a:xfrm>
          <a:prstGeom prst="rect">
            <a:avLst/>
          </a:prstGeom>
        </p:spPr>
        <p:txBody>
          <a:bodyPr/>
          <a:lstStyle>
            <a:lvl1pPr marL="0" indent="0">
              <a:spcBef>
                <a:spcPts val="0"/>
              </a:spcBef>
              <a:buFontTx/>
              <a:buNone/>
              <a:defRPr sz="1350" b="1">
                <a:ln>
                  <a:noFill/>
                </a:ln>
                <a:solidFill>
                  <a:srgbClr val="073A76"/>
                </a:solidFill>
                <a:latin typeface="+mn-lt"/>
              </a:defRPr>
            </a:lvl1pPr>
            <a:lvl2pPr marL="0" indent="0">
              <a:spcBef>
                <a:spcPts val="0"/>
              </a:spcBef>
              <a:buFontTx/>
              <a:buNone/>
              <a:defRPr sz="1050" b="0">
                <a:latin typeface="+mn-lt"/>
              </a:defRPr>
            </a:lvl2pPr>
            <a:lvl3pPr marL="0" indent="0">
              <a:spcBef>
                <a:spcPts val="0"/>
              </a:spcBef>
              <a:buFontTx/>
              <a:buNone/>
              <a:defRPr sz="750" b="1"/>
            </a:lvl3pPr>
            <a:lvl4pPr marL="0" indent="0">
              <a:buFontTx/>
              <a:buNone/>
              <a:defRPr sz="750"/>
            </a:lvl4pPr>
            <a:lvl5pPr marL="0" indent="0">
              <a:buFontTx/>
              <a:buNone/>
              <a:defRPr sz="750"/>
            </a:lvl5pPr>
          </a:lstStyle>
          <a:p>
            <a:pPr lvl="0"/>
            <a:r>
              <a:rPr lang="fr-FR" dirty="0"/>
              <a:t>Click </a:t>
            </a:r>
            <a:r>
              <a:rPr lang="fr-FR" dirty="0" err="1"/>
              <a:t>here</a:t>
            </a:r>
            <a:r>
              <a:rPr lang="fr-FR" dirty="0"/>
              <a:t> to enter </a:t>
            </a:r>
            <a:r>
              <a:rPr lang="fr-FR" dirty="0" err="1"/>
              <a:t>your</a:t>
            </a:r>
            <a:r>
              <a:rPr lang="fr-FR" dirty="0"/>
              <a:t> </a:t>
            </a:r>
            <a:r>
              <a:rPr lang="fr-FR" dirty="0" err="1"/>
              <a:t>title</a:t>
            </a:r>
            <a:endParaRPr lang="fr-FR" dirty="0"/>
          </a:p>
          <a:p>
            <a:pPr lvl="1"/>
            <a:r>
              <a:rPr lang="fr-FR" dirty="0"/>
              <a:t>Second </a:t>
            </a:r>
            <a:r>
              <a:rPr lang="fr-FR" dirty="0" err="1"/>
              <a:t>level</a:t>
            </a:r>
            <a:endParaRPr lang="fr-FR" dirty="0"/>
          </a:p>
        </p:txBody>
      </p:sp>
      <p:sp>
        <p:nvSpPr>
          <p:cNvPr id="15" name="Espace réservé du graphique 8"/>
          <p:cNvSpPr>
            <a:spLocks noGrp="1"/>
          </p:cNvSpPr>
          <p:nvPr>
            <p:ph type="chart" sz="quarter" idx="19" hasCustomPrompt="1"/>
          </p:nvPr>
        </p:nvSpPr>
        <p:spPr>
          <a:xfrm>
            <a:off x="4814041" y="3716084"/>
            <a:ext cx="3757613" cy="1080000"/>
          </a:xfrm>
          <a:prstGeom prst="rect">
            <a:avLst/>
          </a:prstGeom>
        </p:spPr>
        <p:txBody>
          <a:bodyPr/>
          <a:lstStyle>
            <a:lvl1pPr>
              <a:buFontTx/>
              <a:buNone/>
              <a:defRPr/>
            </a:lvl1pPr>
          </a:lstStyle>
          <a:p>
            <a:r>
              <a:rPr lang="fr-FR" dirty="0"/>
              <a:t>Graph</a:t>
            </a:r>
          </a:p>
        </p:txBody>
      </p:sp>
      <p:sp>
        <p:nvSpPr>
          <p:cNvPr id="16" name="Espace réservé du texte 5"/>
          <p:cNvSpPr>
            <a:spLocks noGrp="1"/>
          </p:cNvSpPr>
          <p:nvPr>
            <p:ph type="body" sz="quarter" idx="20" hasCustomPrompt="1"/>
          </p:nvPr>
        </p:nvSpPr>
        <p:spPr>
          <a:xfrm>
            <a:off x="4943526" y="3186112"/>
            <a:ext cx="3628126" cy="445337"/>
          </a:xfrm>
          <a:prstGeom prst="rect">
            <a:avLst/>
          </a:prstGeom>
        </p:spPr>
        <p:txBody>
          <a:bodyPr/>
          <a:lstStyle>
            <a:lvl1pPr marL="0" indent="0">
              <a:spcBef>
                <a:spcPts val="0"/>
              </a:spcBef>
              <a:buFontTx/>
              <a:buNone/>
              <a:defRPr sz="1350" b="1">
                <a:ln>
                  <a:noFill/>
                </a:ln>
                <a:solidFill>
                  <a:srgbClr val="073A76"/>
                </a:solidFill>
                <a:latin typeface="+mn-lt"/>
              </a:defRPr>
            </a:lvl1pPr>
            <a:lvl2pPr marL="0" indent="0">
              <a:spcBef>
                <a:spcPts val="0"/>
              </a:spcBef>
              <a:buFontTx/>
              <a:buNone/>
              <a:defRPr sz="1050" b="0">
                <a:latin typeface="+mn-lt"/>
              </a:defRPr>
            </a:lvl2pPr>
            <a:lvl3pPr marL="0" indent="0">
              <a:spcBef>
                <a:spcPts val="0"/>
              </a:spcBef>
              <a:buFontTx/>
              <a:buNone/>
              <a:defRPr sz="750" b="1"/>
            </a:lvl3pPr>
            <a:lvl4pPr marL="0" indent="0">
              <a:buFontTx/>
              <a:buNone/>
              <a:defRPr sz="750"/>
            </a:lvl4pPr>
            <a:lvl5pPr marL="0" indent="0">
              <a:buFontTx/>
              <a:buNone/>
              <a:defRPr sz="750"/>
            </a:lvl5pPr>
          </a:lstStyle>
          <a:p>
            <a:pPr lvl="0"/>
            <a:r>
              <a:rPr lang="fr-FR" dirty="0"/>
              <a:t>Click </a:t>
            </a:r>
            <a:r>
              <a:rPr lang="fr-FR" dirty="0" err="1"/>
              <a:t>here</a:t>
            </a:r>
            <a:r>
              <a:rPr lang="fr-FR" dirty="0"/>
              <a:t> to enter </a:t>
            </a:r>
            <a:r>
              <a:rPr lang="fr-FR" dirty="0" err="1"/>
              <a:t>your</a:t>
            </a:r>
            <a:r>
              <a:rPr lang="fr-FR" dirty="0"/>
              <a:t> </a:t>
            </a:r>
            <a:r>
              <a:rPr lang="fr-FR" dirty="0" err="1"/>
              <a:t>title</a:t>
            </a:r>
            <a:endParaRPr lang="fr-FR" dirty="0"/>
          </a:p>
          <a:p>
            <a:pPr lvl="1"/>
            <a:r>
              <a:rPr lang="fr-FR" dirty="0"/>
              <a:t>Second </a:t>
            </a:r>
            <a:r>
              <a:rPr lang="fr-FR" dirty="0" err="1"/>
              <a:t>level</a:t>
            </a:r>
            <a:endParaRPr lang="fr-FR" dirty="0"/>
          </a:p>
        </p:txBody>
      </p:sp>
      <p:sp>
        <p:nvSpPr>
          <p:cNvPr id="17" name="Titre 1"/>
          <p:cNvSpPr>
            <a:spLocks noGrp="1"/>
          </p:cNvSpPr>
          <p:nvPr>
            <p:ph type="title" hasCustomPrompt="1"/>
          </p:nvPr>
        </p:nvSpPr>
        <p:spPr>
          <a:xfrm>
            <a:off x="457200" y="205979"/>
            <a:ext cx="8229600" cy="857250"/>
          </a:xfrm>
          <a:prstGeom prst="rect">
            <a:avLst/>
          </a:prstGeom>
        </p:spPr>
        <p:txBody>
          <a:bodyPr vert="horz"/>
          <a:lstStyle>
            <a:lvl1pPr>
              <a:defRPr b="1" cap="all" baseline="0">
                <a:solidFill>
                  <a:srgbClr val="084C8D"/>
                </a:solidFill>
                <a:latin typeface="Gill Sans"/>
                <a:cs typeface="Gill Sans"/>
              </a:defRPr>
            </a:lvl1pPr>
          </a:lstStyle>
          <a:p>
            <a:r>
              <a:rPr lang="fr-FR" dirty="0"/>
              <a:t>TITLE OF GRAPH SLIDE</a:t>
            </a:r>
          </a:p>
        </p:txBody>
      </p:sp>
      <p:pic>
        <p:nvPicPr>
          <p:cNvPr id="18" name="Image 17" descr="HEC Oser_quadr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35069"/>
          <a:stretch/>
        </p:blipFill>
        <p:spPr>
          <a:xfrm>
            <a:off x="465927" y="4761539"/>
            <a:ext cx="657119" cy="209978"/>
          </a:xfrm>
          <a:prstGeom prst="rect">
            <a:avLst/>
          </a:prstGeom>
        </p:spPr>
      </p:pic>
    </p:spTree>
    <p:extLst>
      <p:ext uri="{BB962C8B-B14F-4D97-AF65-F5344CB8AC3E}">
        <p14:creationId xmlns:p14="http://schemas.microsoft.com/office/powerpoint/2010/main" val="4119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whit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57200" y="205979"/>
            <a:ext cx="8229600" cy="857250"/>
          </a:xfrm>
          <a:prstGeom prst="rect">
            <a:avLst/>
          </a:prstGeom>
        </p:spPr>
        <p:txBody>
          <a:bodyPr vert="horz"/>
          <a:lstStyle>
            <a:lvl1pPr>
              <a:defRPr b="1" cap="all">
                <a:solidFill>
                  <a:srgbClr val="084C8D"/>
                </a:solidFill>
                <a:latin typeface="Gill Sans"/>
                <a:cs typeface="Gill Sans"/>
              </a:defRPr>
            </a:lvl1pPr>
          </a:lstStyle>
          <a:p>
            <a:r>
              <a:rPr lang="fr-FR" dirty="0"/>
              <a:t>TITLE OF IMAGE SLIDE</a:t>
            </a:r>
          </a:p>
        </p:txBody>
      </p:sp>
      <p:sp>
        <p:nvSpPr>
          <p:cNvPr id="4" name="Espace réservé pour une image  2"/>
          <p:cNvSpPr>
            <a:spLocks noGrp="1"/>
          </p:cNvSpPr>
          <p:nvPr>
            <p:ph type="pic" idx="1" hasCustomPrompt="1"/>
          </p:nvPr>
        </p:nvSpPr>
        <p:spPr>
          <a:xfrm>
            <a:off x="477888" y="1157102"/>
            <a:ext cx="8208912" cy="3186354"/>
          </a:xfrm>
          <a:prstGeom prst="rect">
            <a:avLst/>
          </a:prstGeom>
        </p:spPr>
        <p:txBody>
          <a:bodyPr/>
          <a:lstStyle>
            <a:lvl1pPr marL="0" indent="0">
              <a:buNone/>
              <a:defRPr sz="2400" baseline="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dirty="0"/>
              <a:t>Image</a:t>
            </a:r>
          </a:p>
          <a:p>
            <a:endParaRPr lang="fr-FR" dirty="0"/>
          </a:p>
        </p:txBody>
      </p:sp>
      <p:sp>
        <p:nvSpPr>
          <p:cNvPr id="5" name="Espace réservé du texte 3"/>
          <p:cNvSpPr>
            <a:spLocks noGrp="1"/>
          </p:cNvSpPr>
          <p:nvPr>
            <p:ph type="body" sz="half" idx="2" hasCustomPrompt="1"/>
          </p:nvPr>
        </p:nvSpPr>
        <p:spPr>
          <a:xfrm>
            <a:off x="477888" y="4723027"/>
            <a:ext cx="8208912" cy="268504"/>
          </a:xfrm>
          <a:prstGeom prst="rect">
            <a:avLst/>
          </a:prstGeom>
        </p:spPr>
        <p:txBody>
          <a:bodyPr/>
          <a:lstStyle>
            <a:lvl1pPr marL="0" indent="0" algn="r">
              <a:buNone/>
              <a:defRPr sz="1050" b="0" i="0" baseline="0">
                <a:latin typeface="Gill Sans Light"/>
                <a:cs typeface="Gill Sans Light"/>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dirty="0"/>
              <a:t>Click </a:t>
            </a:r>
            <a:r>
              <a:rPr lang="fr-FR" dirty="0" err="1"/>
              <a:t>here</a:t>
            </a:r>
            <a:r>
              <a:rPr lang="fr-FR" dirty="0"/>
              <a:t> to enter a description</a:t>
            </a:r>
          </a:p>
        </p:txBody>
      </p:sp>
      <p:pic>
        <p:nvPicPr>
          <p:cNvPr id="6" name="Image 5" descr="HEC Oser_quadr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35069"/>
          <a:stretch/>
        </p:blipFill>
        <p:spPr>
          <a:xfrm>
            <a:off x="465927" y="4761539"/>
            <a:ext cx="657119" cy="209978"/>
          </a:xfrm>
          <a:prstGeom prst="rect">
            <a:avLst/>
          </a:prstGeom>
        </p:spPr>
      </p:pic>
      <p:sp>
        <p:nvSpPr>
          <p:cNvPr id="7" name="Espace réservé du texte 3"/>
          <p:cNvSpPr>
            <a:spLocks noGrp="1"/>
          </p:cNvSpPr>
          <p:nvPr>
            <p:ph type="body" sz="half" idx="10" hasCustomPrompt="1"/>
          </p:nvPr>
        </p:nvSpPr>
        <p:spPr>
          <a:xfrm>
            <a:off x="453890" y="4413939"/>
            <a:ext cx="8208912" cy="268504"/>
          </a:xfrm>
          <a:prstGeom prst="rect">
            <a:avLst/>
          </a:prstGeom>
        </p:spPr>
        <p:txBody>
          <a:bodyPr/>
          <a:lstStyle>
            <a:lvl1pPr marL="0" indent="0" algn="r">
              <a:buNone/>
              <a:defRPr sz="1500" b="1" i="0">
                <a:solidFill>
                  <a:srgbClr val="139CF8"/>
                </a:solidFill>
                <a:latin typeface="+mn-lt"/>
                <a:cs typeface="Gill Sans Light"/>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dirty="0"/>
              <a:t>Click </a:t>
            </a:r>
            <a:r>
              <a:rPr lang="fr-FR" dirty="0" err="1"/>
              <a:t>here</a:t>
            </a:r>
            <a:r>
              <a:rPr lang="fr-FR" dirty="0"/>
              <a:t> to enter a </a:t>
            </a:r>
            <a:r>
              <a:rPr lang="fr-FR" dirty="0" err="1"/>
              <a:t>title</a:t>
            </a:r>
            <a:endParaRPr lang="fr-FR" dirty="0"/>
          </a:p>
        </p:txBody>
      </p:sp>
    </p:spTree>
    <p:extLst>
      <p:ext uri="{BB962C8B-B14F-4D97-AF65-F5344CB8AC3E}">
        <p14:creationId xmlns:p14="http://schemas.microsoft.com/office/powerpoint/2010/main" val="322723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white)">
    <p:spTree>
      <p:nvGrpSpPr>
        <p:cNvPr id="1" name=""/>
        <p:cNvGrpSpPr/>
        <p:nvPr/>
      </p:nvGrpSpPr>
      <p:grpSpPr>
        <a:xfrm>
          <a:off x="0" y="0"/>
          <a:ext cx="0" cy="0"/>
          <a:chOff x="0" y="0"/>
          <a:chExt cx="0" cy="0"/>
        </a:xfrm>
      </p:grpSpPr>
      <p:sp>
        <p:nvSpPr>
          <p:cNvPr id="4" name="Espace réservé du texte 6"/>
          <p:cNvSpPr>
            <a:spLocks noGrp="1"/>
          </p:cNvSpPr>
          <p:nvPr>
            <p:ph type="body" sz="quarter" idx="10" hasCustomPrompt="1"/>
          </p:nvPr>
        </p:nvSpPr>
        <p:spPr>
          <a:xfrm>
            <a:off x="1547664" y="3436144"/>
            <a:ext cx="6146740" cy="685800"/>
          </a:xfrm>
          <a:prstGeom prst="rect">
            <a:avLst/>
          </a:prstGeom>
        </p:spPr>
        <p:txBody>
          <a:bodyPr>
            <a:normAutofit/>
          </a:bodyPr>
          <a:lstStyle>
            <a:lvl1pPr marL="0" indent="0" algn="l">
              <a:buNone/>
              <a:defRPr sz="1200" b="0" i="1">
                <a:solidFill>
                  <a:srgbClr val="139CF8"/>
                </a:solidFill>
                <a:latin typeface="+mn-lt"/>
                <a:cs typeface="Arial" pitchFamily="34" charset="0"/>
              </a:defRPr>
            </a:lvl1pPr>
            <a:lvl2pPr>
              <a:buNone/>
              <a:defRPr>
                <a:latin typeface="Arial" pitchFamily="34" charset="0"/>
                <a:cs typeface="Arial" pitchFamily="34" charset="0"/>
              </a:defRPr>
            </a:lvl2pPr>
            <a:lvl3pPr>
              <a:buNone/>
              <a:defRPr>
                <a:latin typeface="Arial" pitchFamily="34" charset="0"/>
                <a:cs typeface="Arial" pitchFamily="34" charset="0"/>
              </a:defRPr>
            </a:lvl3pPr>
            <a:lvl4pPr>
              <a:buNone/>
              <a:defRPr>
                <a:latin typeface="Arial" pitchFamily="34" charset="0"/>
                <a:cs typeface="Arial" pitchFamily="34" charset="0"/>
              </a:defRPr>
            </a:lvl4pPr>
            <a:lvl5pPr>
              <a:buNone/>
              <a:defRPr>
                <a:latin typeface="Arial" pitchFamily="34" charset="0"/>
                <a:cs typeface="Arial" pitchFamily="34" charset="0"/>
              </a:defRPr>
            </a:lvl5pPr>
          </a:lstStyle>
          <a:p>
            <a:pPr lvl="0"/>
            <a:r>
              <a:rPr lang="fr-FR" dirty="0"/>
              <a:t>Click </a:t>
            </a:r>
            <a:r>
              <a:rPr lang="fr-FR" dirty="0" err="1"/>
              <a:t>here</a:t>
            </a:r>
            <a:r>
              <a:rPr lang="fr-FR" dirty="0"/>
              <a:t> to enter the </a:t>
            </a:r>
            <a:r>
              <a:rPr lang="fr-FR" dirty="0" err="1"/>
              <a:t>author</a:t>
            </a:r>
            <a:endParaRPr lang="fr-FR" dirty="0"/>
          </a:p>
        </p:txBody>
      </p:sp>
      <p:sp>
        <p:nvSpPr>
          <p:cNvPr id="9" name="Espace réservé du texte 3"/>
          <p:cNvSpPr>
            <a:spLocks noGrp="1"/>
          </p:cNvSpPr>
          <p:nvPr>
            <p:ph type="body" sz="half" idx="11" hasCustomPrompt="1"/>
          </p:nvPr>
        </p:nvSpPr>
        <p:spPr>
          <a:xfrm>
            <a:off x="1475656" y="1869672"/>
            <a:ext cx="6552728" cy="1080120"/>
          </a:xfrm>
          <a:prstGeom prst="rect">
            <a:avLst/>
          </a:prstGeom>
        </p:spPr>
        <p:txBody>
          <a:bodyPr/>
          <a:lstStyle>
            <a:lvl1pPr marL="0" indent="0" algn="l">
              <a:buNone/>
              <a:defRPr sz="3600" b="0" i="0">
                <a:solidFill>
                  <a:srgbClr val="073A76"/>
                </a:solidFill>
                <a:latin typeface="+mn-lt"/>
                <a:cs typeface="Gill Sans Light"/>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dirty="0"/>
              <a:t>Click </a:t>
            </a:r>
            <a:r>
              <a:rPr lang="fr-FR" dirty="0" err="1"/>
              <a:t>here</a:t>
            </a:r>
            <a:r>
              <a:rPr lang="fr-FR" dirty="0"/>
              <a:t> to enter </a:t>
            </a:r>
            <a:r>
              <a:rPr lang="fr-FR" dirty="0" err="1"/>
              <a:t>your</a:t>
            </a:r>
            <a:r>
              <a:rPr lang="fr-FR" dirty="0"/>
              <a:t> </a:t>
            </a:r>
            <a:r>
              <a:rPr lang="fr-FR" dirty="0" err="1"/>
              <a:t>quote</a:t>
            </a:r>
            <a:endParaRPr lang="fr-FR" dirty="0"/>
          </a:p>
        </p:txBody>
      </p:sp>
      <p:grpSp>
        <p:nvGrpSpPr>
          <p:cNvPr id="10" name="Groupe 13"/>
          <p:cNvGrpSpPr>
            <a:grpSpLocks noChangeAspect="1"/>
          </p:cNvGrpSpPr>
          <p:nvPr userDrawn="1"/>
        </p:nvGrpSpPr>
        <p:grpSpPr>
          <a:xfrm>
            <a:off x="7812360" y="2625756"/>
            <a:ext cx="704682" cy="374843"/>
            <a:chOff x="341313" y="290513"/>
            <a:chExt cx="8675688" cy="6153150"/>
          </a:xfrm>
          <a:solidFill>
            <a:srgbClr val="E6002D"/>
          </a:solidFill>
        </p:grpSpPr>
        <p:sp>
          <p:nvSpPr>
            <p:cNvPr id="11" name="Freeform 5"/>
            <p:cNvSpPr>
              <a:spLocks/>
            </p:cNvSpPr>
            <p:nvPr/>
          </p:nvSpPr>
          <p:spPr bwMode="auto">
            <a:xfrm>
              <a:off x="341313" y="290513"/>
              <a:ext cx="4484688" cy="6153150"/>
            </a:xfrm>
            <a:custGeom>
              <a:avLst/>
              <a:gdLst/>
              <a:ahLst/>
              <a:cxnLst>
                <a:cxn ang="0">
                  <a:pos x="327" y="28"/>
                </a:cxn>
                <a:cxn ang="0">
                  <a:pos x="366" y="173"/>
                </a:cxn>
                <a:cxn ang="0">
                  <a:pos x="55" y="546"/>
                </a:cxn>
                <a:cxn ang="0">
                  <a:pos x="0" y="513"/>
                </a:cxn>
                <a:cxn ang="0">
                  <a:pos x="180" y="62"/>
                </a:cxn>
                <a:cxn ang="0">
                  <a:pos x="327" y="28"/>
                </a:cxn>
              </a:cxnLst>
              <a:rect l="0" t="0" r="r" b="b"/>
              <a:pathLst>
                <a:path w="398" h="546">
                  <a:moveTo>
                    <a:pt x="327" y="28"/>
                  </a:moveTo>
                  <a:cubicBezTo>
                    <a:pt x="366" y="53"/>
                    <a:pt x="398" y="100"/>
                    <a:pt x="366" y="173"/>
                  </a:cubicBezTo>
                  <a:cubicBezTo>
                    <a:pt x="331" y="253"/>
                    <a:pt x="224" y="364"/>
                    <a:pt x="55" y="546"/>
                  </a:cubicBezTo>
                  <a:cubicBezTo>
                    <a:pt x="0" y="513"/>
                    <a:pt x="0" y="513"/>
                    <a:pt x="0" y="513"/>
                  </a:cubicBezTo>
                  <a:cubicBezTo>
                    <a:pt x="79" y="278"/>
                    <a:pt x="126" y="131"/>
                    <a:pt x="180" y="62"/>
                  </a:cubicBezTo>
                  <a:cubicBezTo>
                    <a:pt x="229" y="0"/>
                    <a:pt x="287" y="3"/>
                    <a:pt x="327" y="28"/>
                  </a:cubicBezTo>
                  <a:close/>
                </a:path>
              </a:pathLst>
            </a:custGeom>
            <a:solidFill>
              <a:srgbClr val="139CF8"/>
            </a:solidFill>
            <a:ln w="9525">
              <a:noFill/>
              <a:round/>
              <a:headEnd/>
              <a:tailEnd/>
            </a:ln>
          </p:spPr>
          <p:txBody>
            <a:bodyPr vert="horz" wrap="square" lIns="91440" tIns="45720" rIns="91440" bIns="45720" numCol="1" anchor="t" anchorCtr="0" compatLnSpc="1">
              <a:prstTxWarp prst="textNoShape">
                <a:avLst/>
              </a:prstTxWarp>
            </a:bodyPr>
            <a:lstStyle/>
            <a:p>
              <a:endParaRPr lang="fr-FR" sz="1350"/>
            </a:p>
          </p:txBody>
        </p:sp>
        <p:sp>
          <p:nvSpPr>
            <p:cNvPr id="12" name="Freeform 6"/>
            <p:cNvSpPr>
              <a:spLocks/>
            </p:cNvSpPr>
            <p:nvPr/>
          </p:nvSpPr>
          <p:spPr bwMode="auto">
            <a:xfrm>
              <a:off x="4532313" y="290513"/>
              <a:ext cx="4484688" cy="6153150"/>
            </a:xfrm>
            <a:custGeom>
              <a:avLst/>
              <a:gdLst/>
              <a:ahLst/>
              <a:cxnLst>
                <a:cxn ang="0">
                  <a:pos x="327" y="28"/>
                </a:cxn>
                <a:cxn ang="0">
                  <a:pos x="366" y="173"/>
                </a:cxn>
                <a:cxn ang="0">
                  <a:pos x="56" y="546"/>
                </a:cxn>
                <a:cxn ang="0">
                  <a:pos x="0" y="513"/>
                </a:cxn>
                <a:cxn ang="0">
                  <a:pos x="181" y="62"/>
                </a:cxn>
                <a:cxn ang="0">
                  <a:pos x="327" y="28"/>
                </a:cxn>
              </a:cxnLst>
              <a:rect l="0" t="0" r="r" b="b"/>
              <a:pathLst>
                <a:path w="398" h="546">
                  <a:moveTo>
                    <a:pt x="327" y="28"/>
                  </a:moveTo>
                  <a:cubicBezTo>
                    <a:pt x="367" y="53"/>
                    <a:pt x="398" y="100"/>
                    <a:pt x="366" y="173"/>
                  </a:cubicBezTo>
                  <a:cubicBezTo>
                    <a:pt x="331" y="253"/>
                    <a:pt x="225" y="365"/>
                    <a:pt x="56" y="546"/>
                  </a:cubicBezTo>
                  <a:cubicBezTo>
                    <a:pt x="0" y="513"/>
                    <a:pt x="0" y="513"/>
                    <a:pt x="0" y="513"/>
                  </a:cubicBezTo>
                  <a:cubicBezTo>
                    <a:pt x="80" y="278"/>
                    <a:pt x="127" y="131"/>
                    <a:pt x="181" y="62"/>
                  </a:cubicBezTo>
                  <a:cubicBezTo>
                    <a:pt x="230" y="0"/>
                    <a:pt x="287" y="3"/>
                    <a:pt x="327" y="28"/>
                  </a:cubicBezTo>
                  <a:close/>
                </a:path>
              </a:pathLst>
            </a:custGeom>
            <a:solidFill>
              <a:srgbClr val="139CF8"/>
            </a:solidFill>
            <a:ln w="9525">
              <a:noFill/>
              <a:round/>
              <a:headEnd/>
              <a:tailEnd/>
            </a:ln>
          </p:spPr>
          <p:txBody>
            <a:bodyPr vert="horz" wrap="square" lIns="91440" tIns="45720" rIns="91440" bIns="45720" numCol="1" anchor="t" anchorCtr="0" compatLnSpc="1">
              <a:prstTxWarp prst="textNoShape">
                <a:avLst/>
              </a:prstTxWarp>
            </a:bodyPr>
            <a:lstStyle/>
            <a:p>
              <a:endParaRPr lang="fr-FR" sz="1350"/>
            </a:p>
          </p:txBody>
        </p:sp>
      </p:grpSp>
      <p:grpSp>
        <p:nvGrpSpPr>
          <p:cNvPr id="13" name="Groupe 19"/>
          <p:cNvGrpSpPr>
            <a:grpSpLocks noChangeAspect="1"/>
          </p:cNvGrpSpPr>
          <p:nvPr userDrawn="1"/>
        </p:nvGrpSpPr>
        <p:grpSpPr>
          <a:xfrm>
            <a:off x="1043608" y="1383618"/>
            <a:ext cx="704682" cy="374843"/>
            <a:chOff x="341313" y="290513"/>
            <a:chExt cx="8675688" cy="6153150"/>
          </a:xfrm>
          <a:solidFill>
            <a:srgbClr val="E6002D"/>
          </a:solidFill>
        </p:grpSpPr>
        <p:sp>
          <p:nvSpPr>
            <p:cNvPr id="14" name="Freeform 5"/>
            <p:cNvSpPr>
              <a:spLocks/>
            </p:cNvSpPr>
            <p:nvPr/>
          </p:nvSpPr>
          <p:spPr bwMode="auto">
            <a:xfrm>
              <a:off x="341313" y="290513"/>
              <a:ext cx="4484688" cy="6153150"/>
            </a:xfrm>
            <a:custGeom>
              <a:avLst/>
              <a:gdLst/>
              <a:ahLst/>
              <a:cxnLst>
                <a:cxn ang="0">
                  <a:pos x="327" y="28"/>
                </a:cxn>
                <a:cxn ang="0">
                  <a:pos x="366" y="173"/>
                </a:cxn>
                <a:cxn ang="0">
                  <a:pos x="55" y="546"/>
                </a:cxn>
                <a:cxn ang="0">
                  <a:pos x="0" y="513"/>
                </a:cxn>
                <a:cxn ang="0">
                  <a:pos x="180" y="62"/>
                </a:cxn>
                <a:cxn ang="0">
                  <a:pos x="327" y="28"/>
                </a:cxn>
              </a:cxnLst>
              <a:rect l="0" t="0" r="r" b="b"/>
              <a:pathLst>
                <a:path w="398" h="546">
                  <a:moveTo>
                    <a:pt x="327" y="28"/>
                  </a:moveTo>
                  <a:cubicBezTo>
                    <a:pt x="366" y="53"/>
                    <a:pt x="398" y="100"/>
                    <a:pt x="366" y="173"/>
                  </a:cubicBezTo>
                  <a:cubicBezTo>
                    <a:pt x="331" y="253"/>
                    <a:pt x="224" y="364"/>
                    <a:pt x="55" y="546"/>
                  </a:cubicBezTo>
                  <a:cubicBezTo>
                    <a:pt x="0" y="513"/>
                    <a:pt x="0" y="513"/>
                    <a:pt x="0" y="513"/>
                  </a:cubicBezTo>
                  <a:cubicBezTo>
                    <a:pt x="79" y="278"/>
                    <a:pt x="126" y="131"/>
                    <a:pt x="180" y="62"/>
                  </a:cubicBezTo>
                  <a:cubicBezTo>
                    <a:pt x="229" y="0"/>
                    <a:pt x="287" y="3"/>
                    <a:pt x="327" y="28"/>
                  </a:cubicBezTo>
                  <a:close/>
                </a:path>
              </a:pathLst>
            </a:custGeom>
            <a:solidFill>
              <a:srgbClr val="139CF8"/>
            </a:solidFill>
            <a:ln w="9525">
              <a:noFill/>
              <a:round/>
              <a:headEnd/>
              <a:tailEnd/>
            </a:ln>
          </p:spPr>
          <p:txBody>
            <a:bodyPr vert="horz" wrap="square" lIns="91440" tIns="45720" rIns="91440" bIns="45720" numCol="1" anchor="t" anchorCtr="0" compatLnSpc="1">
              <a:prstTxWarp prst="textNoShape">
                <a:avLst/>
              </a:prstTxWarp>
            </a:bodyPr>
            <a:lstStyle/>
            <a:p>
              <a:endParaRPr lang="fr-FR" sz="1350"/>
            </a:p>
          </p:txBody>
        </p:sp>
        <p:sp>
          <p:nvSpPr>
            <p:cNvPr id="15" name="Freeform 6"/>
            <p:cNvSpPr>
              <a:spLocks/>
            </p:cNvSpPr>
            <p:nvPr/>
          </p:nvSpPr>
          <p:spPr bwMode="auto">
            <a:xfrm>
              <a:off x="4532313" y="290513"/>
              <a:ext cx="4484688" cy="6153150"/>
            </a:xfrm>
            <a:custGeom>
              <a:avLst/>
              <a:gdLst/>
              <a:ahLst/>
              <a:cxnLst>
                <a:cxn ang="0">
                  <a:pos x="327" y="28"/>
                </a:cxn>
                <a:cxn ang="0">
                  <a:pos x="366" y="173"/>
                </a:cxn>
                <a:cxn ang="0">
                  <a:pos x="56" y="546"/>
                </a:cxn>
                <a:cxn ang="0">
                  <a:pos x="0" y="513"/>
                </a:cxn>
                <a:cxn ang="0">
                  <a:pos x="181" y="62"/>
                </a:cxn>
                <a:cxn ang="0">
                  <a:pos x="327" y="28"/>
                </a:cxn>
              </a:cxnLst>
              <a:rect l="0" t="0" r="r" b="b"/>
              <a:pathLst>
                <a:path w="398" h="546">
                  <a:moveTo>
                    <a:pt x="327" y="28"/>
                  </a:moveTo>
                  <a:cubicBezTo>
                    <a:pt x="367" y="53"/>
                    <a:pt x="398" y="100"/>
                    <a:pt x="366" y="173"/>
                  </a:cubicBezTo>
                  <a:cubicBezTo>
                    <a:pt x="331" y="253"/>
                    <a:pt x="225" y="365"/>
                    <a:pt x="56" y="546"/>
                  </a:cubicBezTo>
                  <a:cubicBezTo>
                    <a:pt x="0" y="513"/>
                    <a:pt x="0" y="513"/>
                    <a:pt x="0" y="513"/>
                  </a:cubicBezTo>
                  <a:cubicBezTo>
                    <a:pt x="80" y="278"/>
                    <a:pt x="127" y="131"/>
                    <a:pt x="181" y="62"/>
                  </a:cubicBezTo>
                  <a:cubicBezTo>
                    <a:pt x="230" y="0"/>
                    <a:pt x="287" y="3"/>
                    <a:pt x="327" y="28"/>
                  </a:cubicBezTo>
                  <a:close/>
                </a:path>
              </a:pathLst>
            </a:custGeom>
            <a:solidFill>
              <a:srgbClr val="139CF8"/>
            </a:solidFill>
            <a:ln w="9525">
              <a:noFill/>
              <a:round/>
              <a:headEnd/>
              <a:tailEnd/>
            </a:ln>
          </p:spPr>
          <p:txBody>
            <a:bodyPr vert="horz" wrap="square" lIns="91440" tIns="45720" rIns="91440" bIns="45720" numCol="1" anchor="t" anchorCtr="0" compatLnSpc="1">
              <a:prstTxWarp prst="textNoShape">
                <a:avLst/>
              </a:prstTxWarp>
            </a:bodyPr>
            <a:lstStyle/>
            <a:p>
              <a:endParaRPr lang="fr-FR" sz="1350"/>
            </a:p>
          </p:txBody>
        </p:sp>
      </p:grpSp>
      <p:pic>
        <p:nvPicPr>
          <p:cNvPr id="16" name="Image 15" descr="HEC Oser_quadr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35069"/>
          <a:stretch/>
        </p:blipFill>
        <p:spPr>
          <a:xfrm>
            <a:off x="465927" y="4761539"/>
            <a:ext cx="657119" cy="209978"/>
          </a:xfrm>
          <a:prstGeom prst="rect">
            <a:avLst/>
          </a:prstGeom>
        </p:spPr>
      </p:pic>
    </p:spTree>
    <p:extLst>
      <p:ext uri="{BB962C8B-B14F-4D97-AF65-F5344CB8AC3E}">
        <p14:creationId xmlns:p14="http://schemas.microsoft.com/office/powerpoint/2010/main" val="45522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white)">
    <p:spTree>
      <p:nvGrpSpPr>
        <p:cNvPr id="1" name=""/>
        <p:cNvGrpSpPr/>
        <p:nvPr/>
      </p:nvGrpSpPr>
      <p:grpSpPr>
        <a:xfrm>
          <a:off x="0" y="0"/>
          <a:ext cx="0" cy="0"/>
          <a:chOff x="0" y="0"/>
          <a:chExt cx="0" cy="0"/>
        </a:xfrm>
      </p:grpSpPr>
      <p:pic>
        <p:nvPicPr>
          <p:cNvPr id="3" name="Image 2" descr="_MG_0399a_SANS FOND_NOIR - copie.png"/>
          <p:cNvPicPr>
            <a:picLocks noChangeAspect="1"/>
          </p:cNvPicPr>
          <p:nvPr userDrawn="1"/>
        </p:nvPicPr>
        <p:blipFill rotWithShape="1">
          <a:blip r:embed="rId2" cstate="print">
            <a:biLevel thresh="75000"/>
            <a:extLst>
              <a:ext uri="{BEBA8EAE-BF5A-486C-A8C5-ECC9F3942E4B}">
                <a14:imgProps xmlns:a14="http://schemas.microsoft.com/office/drawing/2010/main">
                  <a14:imgLayer r:embed="rId3">
                    <a14:imgEffect>
                      <a14:artisticPhotocopy/>
                    </a14:imgEffect>
                    <a14:imgEffect>
                      <a14:saturation sat="320000"/>
                    </a14:imgEffect>
                  </a14:imgLayer>
                </a14:imgProps>
              </a:ext>
              <a:ext uri="{28A0092B-C50C-407E-A947-70E740481C1C}">
                <a14:useLocalDpi xmlns:a14="http://schemas.microsoft.com/office/drawing/2010/main" val="0"/>
              </a:ext>
            </a:extLst>
          </a:blip>
          <a:srcRect t="22830"/>
          <a:stretch/>
        </p:blipFill>
        <p:spPr>
          <a:xfrm>
            <a:off x="0" y="1073295"/>
            <a:ext cx="9144000" cy="4062366"/>
          </a:xfrm>
          <a:prstGeom prst="rect">
            <a:avLst/>
          </a:prstGeom>
          <a:noFill/>
          <a:ln>
            <a:noFill/>
          </a:ln>
        </p:spPr>
      </p:pic>
      <p:pic>
        <p:nvPicPr>
          <p:cNvPr id="8" name="Image 7" descr="HEC the more.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65913" y="155797"/>
            <a:ext cx="3426399" cy="791270"/>
          </a:xfrm>
          <a:prstGeom prst="rect">
            <a:avLst/>
          </a:prstGeom>
        </p:spPr>
      </p:pic>
      <p:pic>
        <p:nvPicPr>
          <p:cNvPr id="6" name="Imag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194115" y="4515966"/>
            <a:ext cx="2755775" cy="442800"/>
          </a:xfrm>
          <a:prstGeom prst="rect">
            <a:avLst/>
          </a:prstGeom>
        </p:spPr>
      </p:pic>
    </p:spTree>
    <p:extLst>
      <p:ext uri="{BB962C8B-B14F-4D97-AF65-F5344CB8AC3E}">
        <p14:creationId xmlns:p14="http://schemas.microsoft.com/office/powerpoint/2010/main" val="134311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fr-FR"/>
              <a:t>Click to edit Master title style</a:t>
            </a:r>
            <a:endParaRPr lang="en-GB"/>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Click to edit Master subtitle style</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0CA9B40-4973-BC43-9027-CEDAB648E9CC}" type="datetimeFigureOut">
              <a:rPr lang="en-US" smtClean="0"/>
              <a:t>1/4/21</a:t>
            </a:fld>
            <a:endParaRPr lang="en-GB"/>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708B4FD-91B8-4045-BA4B-732CFBA07F57}" type="slidenum">
              <a:rPr lang="en-GB" smtClean="0"/>
              <a:t>‹#›</a:t>
            </a:fld>
            <a:endParaRPr lang="en-GB"/>
          </a:p>
        </p:txBody>
      </p:sp>
    </p:spTree>
    <p:extLst>
      <p:ext uri="{BB962C8B-B14F-4D97-AF65-F5344CB8AC3E}">
        <p14:creationId xmlns:p14="http://schemas.microsoft.com/office/powerpoint/2010/main" val="18046727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e (blanc)">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457200" y="1200154"/>
            <a:ext cx="8229600" cy="3394472"/>
          </a:xfrm>
          <a:prstGeom prst="rect">
            <a:avLst/>
          </a:prstGeom>
        </p:spPr>
        <p:txBody>
          <a:bodyPr/>
          <a:lstStyle>
            <a:lvl1pPr marL="385763" indent="-385763">
              <a:buClr>
                <a:srgbClr val="084C8D"/>
              </a:buClr>
              <a:buFont typeface="Wingdings" charset="2"/>
              <a:buChar char="§"/>
              <a:defRPr>
                <a:latin typeface="Gill Sans"/>
                <a:cs typeface="Gill Sans"/>
              </a:defRPr>
            </a:lvl1pPr>
            <a:lvl2pPr marL="728663" indent="-385763">
              <a:buClr>
                <a:srgbClr val="139CF8"/>
              </a:buClr>
              <a:buFont typeface="Wingdings" charset="2"/>
              <a:buChar char="§"/>
              <a:defRPr>
                <a:latin typeface="Gill Sans"/>
                <a:cs typeface="Gill Sans"/>
              </a:defRPr>
            </a:lvl2pPr>
            <a:lvl3pPr marL="1028700" indent="-342900">
              <a:buClr>
                <a:srgbClr val="139CF8"/>
              </a:buClr>
              <a:buFont typeface="Wingdings" charset="2"/>
              <a:buChar char="§"/>
              <a:defRPr>
                <a:latin typeface="Gill Sans"/>
                <a:cs typeface="Gill Sans"/>
              </a:defRPr>
            </a:lvl3pPr>
            <a:lvl4pPr marL="1371600" indent="-342900">
              <a:buClr>
                <a:srgbClr val="139CF8"/>
              </a:buClr>
              <a:buFont typeface="Wingdings" charset="2"/>
              <a:buChar char="§"/>
              <a:defRPr>
                <a:latin typeface="Gill Sans"/>
                <a:cs typeface="Gill Sans"/>
              </a:defRPr>
            </a:lvl4pPr>
            <a:lvl5pPr marL="1714500" indent="-342900">
              <a:buClr>
                <a:srgbClr val="139CF8"/>
              </a:buClr>
              <a:buFont typeface="Wingdings" charset="2"/>
              <a:buChar char="§"/>
              <a:defRPr>
                <a:latin typeface="Gill Sans"/>
                <a:cs typeface="Gill Sans"/>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Titre 1"/>
          <p:cNvSpPr>
            <a:spLocks noGrp="1"/>
          </p:cNvSpPr>
          <p:nvPr>
            <p:ph type="title" hasCustomPrompt="1"/>
          </p:nvPr>
        </p:nvSpPr>
        <p:spPr>
          <a:xfrm>
            <a:off x="457200" y="205979"/>
            <a:ext cx="8229600" cy="857250"/>
          </a:xfrm>
          <a:prstGeom prst="rect">
            <a:avLst/>
          </a:prstGeom>
        </p:spPr>
        <p:txBody>
          <a:bodyPr vert="horz"/>
          <a:lstStyle>
            <a:lvl1pPr>
              <a:defRPr sz="3300" b="1" i="0" cap="small" baseline="0">
                <a:solidFill>
                  <a:srgbClr val="084C8D"/>
                </a:solidFill>
                <a:latin typeface="Gill Sans"/>
                <a:cs typeface="Gill Sans"/>
              </a:defRPr>
            </a:lvl1pPr>
          </a:lstStyle>
          <a:p>
            <a:r>
              <a:rPr lang="fr-FR" dirty="0"/>
              <a:t>TITRE DU SLIDE TEXTE</a:t>
            </a:r>
          </a:p>
        </p:txBody>
      </p:sp>
      <p:pic>
        <p:nvPicPr>
          <p:cNvPr id="6" name="Image 5" descr="HEC Oser_quadr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35069"/>
          <a:stretch/>
        </p:blipFill>
        <p:spPr>
          <a:xfrm>
            <a:off x="465927" y="4761539"/>
            <a:ext cx="657119" cy="209978"/>
          </a:xfrm>
          <a:prstGeom prst="rect">
            <a:avLst/>
          </a:prstGeom>
        </p:spPr>
      </p:pic>
    </p:spTree>
    <p:extLst>
      <p:ext uri="{BB962C8B-B14F-4D97-AF65-F5344CB8AC3E}">
        <p14:creationId xmlns:p14="http://schemas.microsoft.com/office/powerpoint/2010/main" val="18897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fr-FR"/>
              <a:t>Click to edit Master title style</a:t>
            </a:r>
            <a:endParaRPr lang="en-GB"/>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0CA9B40-4973-BC43-9027-CEDAB648E9CC}" type="datetimeFigureOut">
              <a:rPr lang="en-US" smtClean="0"/>
              <a:t>1/4/21</a:t>
            </a:fld>
            <a:endParaRPr lang="en-GB"/>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708B4FD-91B8-4045-BA4B-732CFBA07F57}" type="slidenum">
              <a:rPr lang="en-GB" smtClean="0"/>
              <a:t>‹#›</a:t>
            </a:fld>
            <a:endParaRPr lang="en-GB"/>
          </a:p>
        </p:txBody>
      </p:sp>
    </p:spTree>
    <p:extLst>
      <p:ext uri="{BB962C8B-B14F-4D97-AF65-F5344CB8AC3E}">
        <p14:creationId xmlns:p14="http://schemas.microsoft.com/office/powerpoint/2010/main" val="1521407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C532F551-1ABD-D74E-B8BA-714A7EF8DC7E}"/>
              </a:ext>
            </a:extLst>
          </p:cNvPr>
          <p:cNvPicPr>
            <a:picLocks noChangeAspect="1"/>
          </p:cNvPicPr>
          <p:nvPr/>
        </p:nvPicPr>
        <p:blipFill rotWithShape="1">
          <a:blip r:embed="rId2" cstate="screen">
            <a:alphaModFix amt="70000"/>
            <a:extLst>
              <a:ext uri="{28A0092B-C50C-407E-A947-70E740481C1C}">
                <a14:useLocalDpi xmlns:a14="http://schemas.microsoft.com/office/drawing/2010/main"/>
              </a:ext>
            </a:extLst>
          </a:blip>
          <a:srcRect/>
          <a:stretch/>
        </p:blipFill>
        <p:spPr>
          <a:xfrm>
            <a:off x="-1" y="1"/>
            <a:ext cx="9144001" cy="5143499"/>
          </a:xfrm>
          <a:prstGeom prst="rect">
            <a:avLst/>
          </a:prstGeom>
        </p:spPr>
      </p:pic>
      <p:sp>
        <p:nvSpPr>
          <p:cNvPr id="8" name="Cadre 7">
            <a:extLst>
              <a:ext uri="{FF2B5EF4-FFF2-40B4-BE49-F238E27FC236}">
                <a16:creationId xmlns:a16="http://schemas.microsoft.com/office/drawing/2014/main" id="{2E1EBA3B-2CC4-FB41-A4D5-DFD6965607FA}"/>
              </a:ext>
            </a:extLst>
          </p:cNvPr>
          <p:cNvSpPr/>
          <p:nvPr/>
        </p:nvSpPr>
        <p:spPr>
          <a:xfrm>
            <a:off x="2" y="1"/>
            <a:ext cx="9143999" cy="5143500"/>
          </a:xfrm>
          <a:prstGeom prst="frame">
            <a:avLst>
              <a:gd name="adj1" fmla="val 33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5" name="Image 4">
            <a:extLst>
              <a:ext uri="{FF2B5EF4-FFF2-40B4-BE49-F238E27FC236}">
                <a16:creationId xmlns:a16="http://schemas.microsoft.com/office/drawing/2014/main" id="{1396AF98-A82B-3B47-B0EE-9C73D8E6A2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1768" y="569183"/>
            <a:ext cx="1676614" cy="870150"/>
          </a:xfrm>
          <a:prstGeom prst="rect">
            <a:avLst/>
          </a:prstGeom>
        </p:spPr>
      </p:pic>
      <p:grpSp>
        <p:nvGrpSpPr>
          <p:cNvPr id="6" name="Grouper 15">
            <a:extLst>
              <a:ext uri="{FF2B5EF4-FFF2-40B4-BE49-F238E27FC236}">
                <a16:creationId xmlns:a16="http://schemas.microsoft.com/office/drawing/2014/main" id="{C4983ABC-9D9A-9348-AA7A-965DB004C1ED}"/>
              </a:ext>
            </a:extLst>
          </p:cNvPr>
          <p:cNvGrpSpPr/>
          <p:nvPr/>
        </p:nvGrpSpPr>
        <p:grpSpPr>
          <a:xfrm>
            <a:off x="2000250" y="2271711"/>
            <a:ext cx="5143500" cy="600076"/>
            <a:chOff x="1143001" y="2171699"/>
            <a:chExt cx="6858000" cy="800101"/>
          </a:xfrm>
        </p:grpSpPr>
        <p:sp>
          <p:nvSpPr>
            <p:cNvPr id="9" name="Rectangle 8">
              <a:extLst>
                <a:ext uri="{FF2B5EF4-FFF2-40B4-BE49-F238E27FC236}">
                  <a16:creationId xmlns:a16="http://schemas.microsoft.com/office/drawing/2014/main" id="{F6CF947C-CB55-CC40-BC97-29639A0C73A7}"/>
                </a:ext>
              </a:extLst>
            </p:cNvPr>
            <p:cNvSpPr/>
            <p:nvPr/>
          </p:nvSpPr>
          <p:spPr>
            <a:xfrm>
              <a:off x="7674429"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sp>
          <p:nvSpPr>
            <p:cNvPr id="10" name="Rectangle 9">
              <a:extLst>
                <a:ext uri="{FF2B5EF4-FFF2-40B4-BE49-F238E27FC236}">
                  <a16:creationId xmlns:a16="http://schemas.microsoft.com/office/drawing/2014/main" id="{B8E4ADB1-2B86-E745-89C4-D05919A625D6}"/>
                </a:ext>
              </a:extLst>
            </p:cNvPr>
            <p:cNvSpPr/>
            <p:nvPr/>
          </p:nvSpPr>
          <p:spPr>
            <a:xfrm>
              <a:off x="1469573" y="2171700"/>
              <a:ext cx="6204856" cy="800100"/>
            </a:xfrm>
            <a:prstGeom prst="rect">
              <a:avLst/>
            </a:prstGeom>
            <a:solidFill>
              <a:schemeClr val="bg1">
                <a:alpha val="85000"/>
              </a:schemeClr>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b="1">
                <a:solidFill>
                  <a:srgbClr val="B9975B"/>
                </a:solidFill>
                <a:latin typeface="Arial" charset="0"/>
                <a:ea typeface="Arial" charset="0"/>
                <a:cs typeface="Arial" charset="0"/>
              </a:endParaRPr>
            </a:p>
          </p:txBody>
        </p:sp>
        <p:sp>
          <p:nvSpPr>
            <p:cNvPr id="11" name="Rectangle 10">
              <a:extLst>
                <a:ext uri="{FF2B5EF4-FFF2-40B4-BE49-F238E27FC236}">
                  <a16:creationId xmlns:a16="http://schemas.microsoft.com/office/drawing/2014/main" id="{A1FD3343-0EEA-EC49-B906-F691CDA1F35B}"/>
                </a:ext>
              </a:extLst>
            </p:cNvPr>
            <p:cNvSpPr/>
            <p:nvPr/>
          </p:nvSpPr>
          <p:spPr>
            <a:xfrm>
              <a:off x="1143001"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grpSp>
      <p:sp>
        <p:nvSpPr>
          <p:cNvPr id="12" name="Espace réservé du texte 2">
            <a:extLst>
              <a:ext uri="{FF2B5EF4-FFF2-40B4-BE49-F238E27FC236}">
                <a16:creationId xmlns:a16="http://schemas.microsoft.com/office/drawing/2014/main" id="{03E9D6C1-9E7A-7E41-990D-CC968AB4229D}"/>
              </a:ext>
            </a:extLst>
          </p:cNvPr>
          <p:cNvSpPr>
            <a:spLocks noGrp="1"/>
          </p:cNvSpPr>
          <p:nvPr>
            <p:ph type="body" sz="quarter" idx="10" hasCustomPrompt="1"/>
          </p:nvPr>
        </p:nvSpPr>
        <p:spPr>
          <a:xfrm>
            <a:off x="2258970" y="2271711"/>
            <a:ext cx="4639850" cy="600076"/>
          </a:xfrm>
          <a:prstGeom prst="rect">
            <a:avLst/>
          </a:prstGeom>
        </p:spPr>
        <p:txBody>
          <a:bodyPr anchor="ctr"/>
          <a:lstStyle>
            <a:lvl1pPr marL="0" indent="0" algn="ctr">
              <a:buNone/>
              <a:defRPr lang="fr-FR" sz="2100" b="1" kern="1200" dirty="0">
                <a:solidFill>
                  <a:srgbClr val="B9975B"/>
                </a:solidFill>
                <a:latin typeface="Arial" charset="0"/>
                <a:ea typeface="+mn-ea"/>
                <a:cs typeface="Arial" charset="0"/>
              </a:defRPr>
            </a:lvl1pPr>
          </a:lstStyle>
          <a:p>
            <a:r>
              <a:rPr lang="fr-FR"/>
              <a:t>1. TITRE CHAPITRE</a:t>
            </a:r>
          </a:p>
        </p:txBody>
      </p:sp>
    </p:spTree>
    <p:extLst>
      <p:ext uri="{BB962C8B-B14F-4D97-AF65-F5344CB8AC3E}">
        <p14:creationId xmlns:p14="http://schemas.microsoft.com/office/powerpoint/2010/main" val="2173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9F5CBC1-6771-AC4F-A955-D8E71C2CFDBE}"/>
              </a:ext>
            </a:extLst>
          </p:cNvPr>
          <p:cNvPicPr>
            <a:picLocks noChangeAspect="1"/>
          </p:cNvPicPr>
          <p:nvPr/>
        </p:nvPicPr>
        <p:blipFill rotWithShape="1">
          <a:blip r:embed="rId2" cstate="screen">
            <a:alphaModFix amt="80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Cadre 7">
            <a:extLst>
              <a:ext uri="{FF2B5EF4-FFF2-40B4-BE49-F238E27FC236}">
                <a16:creationId xmlns:a16="http://schemas.microsoft.com/office/drawing/2014/main" id="{2E1EBA3B-2CC4-FB41-A4D5-DFD6965607FA}"/>
              </a:ext>
            </a:extLst>
          </p:cNvPr>
          <p:cNvSpPr/>
          <p:nvPr/>
        </p:nvSpPr>
        <p:spPr>
          <a:xfrm>
            <a:off x="2" y="1"/>
            <a:ext cx="9143999" cy="5143500"/>
          </a:xfrm>
          <a:prstGeom prst="frame">
            <a:avLst>
              <a:gd name="adj1" fmla="val 33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6" name="Image 5">
            <a:extLst>
              <a:ext uri="{FF2B5EF4-FFF2-40B4-BE49-F238E27FC236}">
                <a16:creationId xmlns:a16="http://schemas.microsoft.com/office/drawing/2014/main" id="{1396AF98-A82B-3B47-B0EE-9C73D8E6A2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1768" y="569183"/>
            <a:ext cx="1676614" cy="870150"/>
          </a:xfrm>
          <a:prstGeom prst="rect">
            <a:avLst/>
          </a:prstGeom>
        </p:spPr>
      </p:pic>
      <p:grpSp>
        <p:nvGrpSpPr>
          <p:cNvPr id="7" name="Grouper 15">
            <a:extLst>
              <a:ext uri="{FF2B5EF4-FFF2-40B4-BE49-F238E27FC236}">
                <a16:creationId xmlns:a16="http://schemas.microsoft.com/office/drawing/2014/main" id="{68F4A0F0-4491-6143-B49B-D7B8079FE3B4}"/>
              </a:ext>
            </a:extLst>
          </p:cNvPr>
          <p:cNvGrpSpPr/>
          <p:nvPr/>
        </p:nvGrpSpPr>
        <p:grpSpPr>
          <a:xfrm>
            <a:off x="2000250" y="2271711"/>
            <a:ext cx="5143500" cy="600076"/>
            <a:chOff x="1143001" y="2171699"/>
            <a:chExt cx="6858000" cy="800101"/>
          </a:xfrm>
        </p:grpSpPr>
        <p:sp>
          <p:nvSpPr>
            <p:cNvPr id="9" name="Rectangle 8">
              <a:extLst>
                <a:ext uri="{FF2B5EF4-FFF2-40B4-BE49-F238E27FC236}">
                  <a16:creationId xmlns:a16="http://schemas.microsoft.com/office/drawing/2014/main" id="{2C51C71F-CF29-4A41-8684-6EA29A33F847}"/>
                </a:ext>
              </a:extLst>
            </p:cNvPr>
            <p:cNvSpPr/>
            <p:nvPr/>
          </p:nvSpPr>
          <p:spPr>
            <a:xfrm>
              <a:off x="7674429"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sp>
          <p:nvSpPr>
            <p:cNvPr id="10" name="Rectangle 9">
              <a:extLst>
                <a:ext uri="{FF2B5EF4-FFF2-40B4-BE49-F238E27FC236}">
                  <a16:creationId xmlns:a16="http://schemas.microsoft.com/office/drawing/2014/main" id="{B89072A0-EAFE-9341-9C35-E7F337A548D4}"/>
                </a:ext>
              </a:extLst>
            </p:cNvPr>
            <p:cNvSpPr/>
            <p:nvPr/>
          </p:nvSpPr>
          <p:spPr>
            <a:xfrm>
              <a:off x="1469573" y="2171700"/>
              <a:ext cx="6204856" cy="800100"/>
            </a:xfrm>
            <a:prstGeom prst="rect">
              <a:avLst/>
            </a:prstGeom>
            <a:solidFill>
              <a:schemeClr val="bg1">
                <a:alpha val="85000"/>
              </a:schemeClr>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b="1">
                <a:solidFill>
                  <a:srgbClr val="B9975B"/>
                </a:solidFill>
                <a:latin typeface="Arial" charset="0"/>
                <a:ea typeface="Arial" charset="0"/>
                <a:cs typeface="Arial" charset="0"/>
              </a:endParaRPr>
            </a:p>
          </p:txBody>
        </p:sp>
        <p:sp>
          <p:nvSpPr>
            <p:cNvPr id="11" name="Rectangle 10">
              <a:extLst>
                <a:ext uri="{FF2B5EF4-FFF2-40B4-BE49-F238E27FC236}">
                  <a16:creationId xmlns:a16="http://schemas.microsoft.com/office/drawing/2014/main" id="{1A8F54E6-D45C-4749-B55C-87EF4F259D6A}"/>
                </a:ext>
              </a:extLst>
            </p:cNvPr>
            <p:cNvSpPr/>
            <p:nvPr/>
          </p:nvSpPr>
          <p:spPr>
            <a:xfrm>
              <a:off x="1143001"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grpSp>
      <p:sp>
        <p:nvSpPr>
          <p:cNvPr id="12" name="Espace réservé du texte 2">
            <a:extLst>
              <a:ext uri="{FF2B5EF4-FFF2-40B4-BE49-F238E27FC236}">
                <a16:creationId xmlns:a16="http://schemas.microsoft.com/office/drawing/2014/main" id="{7D7E625A-A9A8-D140-993A-38424A866887}"/>
              </a:ext>
            </a:extLst>
          </p:cNvPr>
          <p:cNvSpPr>
            <a:spLocks noGrp="1"/>
          </p:cNvSpPr>
          <p:nvPr>
            <p:ph type="body" sz="quarter" idx="10" hasCustomPrompt="1"/>
          </p:nvPr>
        </p:nvSpPr>
        <p:spPr>
          <a:xfrm>
            <a:off x="2258970" y="2271711"/>
            <a:ext cx="4639850" cy="600076"/>
          </a:xfrm>
          <a:prstGeom prst="rect">
            <a:avLst/>
          </a:prstGeom>
        </p:spPr>
        <p:txBody>
          <a:bodyPr anchor="ctr"/>
          <a:lstStyle>
            <a:lvl1pPr marL="0" indent="0" algn="ctr">
              <a:buNone/>
              <a:defRPr lang="fr-FR" sz="2100" b="1" kern="1200" dirty="0">
                <a:solidFill>
                  <a:srgbClr val="B9975B"/>
                </a:solidFill>
                <a:latin typeface="Arial" charset="0"/>
                <a:ea typeface="+mn-ea"/>
                <a:cs typeface="Arial" charset="0"/>
              </a:defRPr>
            </a:lvl1pPr>
          </a:lstStyle>
          <a:p>
            <a:r>
              <a:rPr lang="fr-FR"/>
              <a:t>2. TITRE CHAPITRE</a:t>
            </a:r>
          </a:p>
        </p:txBody>
      </p:sp>
    </p:spTree>
    <p:extLst>
      <p:ext uri="{BB962C8B-B14F-4D97-AF65-F5344CB8AC3E}">
        <p14:creationId xmlns:p14="http://schemas.microsoft.com/office/powerpoint/2010/main" val="2047903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Diapositive de titr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D83F03F-D139-5547-B56B-982FAF778527}"/>
              </a:ext>
            </a:extLst>
          </p:cNvPr>
          <p:cNvPicPr>
            <a:picLocks noChangeAspect="1"/>
          </p:cNvPicPr>
          <p:nvPr/>
        </p:nvPicPr>
        <p:blipFill rotWithShape="1">
          <a:blip r:embed="rId2" cstate="screen">
            <a:alphaModFix amt="70000"/>
            <a:extLst>
              <a:ext uri="{28A0092B-C50C-407E-A947-70E740481C1C}">
                <a14:useLocalDpi xmlns:a14="http://schemas.microsoft.com/office/drawing/2010/main"/>
              </a:ext>
            </a:extLst>
          </a:blip>
          <a:srcRect/>
          <a:stretch/>
        </p:blipFill>
        <p:spPr>
          <a:xfrm>
            <a:off x="1" y="0"/>
            <a:ext cx="9144002" cy="5143500"/>
          </a:xfrm>
          <a:prstGeom prst="rect">
            <a:avLst/>
          </a:prstGeom>
        </p:spPr>
      </p:pic>
      <p:sp>
        <p:nvSpPr>
          <p:cNvPr id="8" name="Cadre 7">
            <a:extLst>
              <a:ext uri="{FF2B5EF4-FFF2-40B4-BE49-F238E27FC236}">
                <a16:creationId xmlns:a16="http://schemas.microsoft.com/office/drawing/2014/main" id="{2E1EBA3B-2CC4-FB41-A4D5-DFD6965607FA}"/>
              </a:ext>
            </a:extLst>
          </p:cNvPr>
          <p:cNvSpPr/>
          <p:nvPr/>
        </p:nvSpPr>
        <p:spPr>
          <a:xfrm>
            <a:off x="2" y="1"/>
            <a:ext cx="9143999" cy="5143500"/>
          </a:xfrm>
          <a:prstGeom prst="frame">
            <a:avLst>
              <a:gd name="adj1" fmla="val 33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5" name="Image 4">
            <a:extLst>
              <a:ext uri="{FF2B5EF4-FFF2-40B4-BE49-F238E27FC236}">
                <a16:creationId xmlns:a16="http://schemas.microsoft.com/office/drawing/2014/main" id="{1396AF98-A82B-3B47-B0EE-9C73D8E6A2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1768" y="569183"/>
            <a:ext cx="1676614" cy="870150"/>
          </a:xfrm>
          <a:prstGeom prst="rect">
            <a:avLst/>
          </a:prstGeom>
        </p:spPr>
      </p:pic>
      <p:grpSp>
        <p:nvGrpSpPr>
          <p:cNvPr id="7" name="Grouper 15">
            <a:extLst>
              <a:ext uri="{FF2B5EF4-FFF2-40B4-BE49-F238E27FC236}">
                <a16:creationId xmlns:a16="http://schemas.microsoft.com/office/drawing/2014/main" id="{AEFC6D86-E65F-D741-B3E1-3BF8C7ABE1F5}"/>
              </a:ext>
            </a:extLst>
          </p:cNvPr>
          <p:cNvGrpSpPr/>
          <p:nvPr/>
        </p:nvGrpSpPr>
        <p:grpSpPr>
          <a:xfrm>
            <a:off x="2000250" y="2271711"/>
            <a:ext cx="5143500" cy="600076"/>
            <a:chOff x="1143001" y="2171699"/>
            <a:chExt cx="6858000" cy="800101"/>
          </a:xfrm>
        </p:grpSpPr>
        <p:sp>
          <p:nvSpPr>
            <p:cNvPr id="9" name="Rectangle 8">
              <a:extLst>
                <a:ext uri="{FF2B5EF4-FFF2-40B4-BE49-F238E27FC236}">
                  <a16:creationId xmlns:a16="http://schemas.microsoft.com/office/drawing/2014/main" id="{06CA4A81-CF95-5E44-BD7A-AFFA946BADFE}"/>
                </a:ext>
              </a:extLst>
            </p:cNvPr>
            <p:cNvSpPr/>
            <p:nvPr/>
          </p:nvSpPr>
          <p:spPr>
            <a:xfrm>
              <a:off x="7674429"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sp>
          <p:nvSpPr>
            <p:cNvPr id="10" name="Rectangle 9">
              <a:extLst>
                <a:ext uri="{FF2B5EF4-FFF2-40B4-BE49-F238E27FC236}">
                  <a16:creationId xmlns:a16="http://schemas.microsoft.com/office/drawing/2014/main" id="{4EE96348-EFD0-F54F-B6A2-9454C95C1A75}"/>
                </a:ext>
              </a:extLst>
            </p:cNvPr>
            <p:cNvSpPr/>
            <p:nvPr/>
          </p:nvSpPr>
          <p:spPr>
            <a:xfrm>
              <a:off x="1469573" y="2171700"/>
              <a:ext cx="6204856" cy="800100"/>
            </a:xfrm>
            <a:prstGeom prst="rect">
              <a:avLst/>
            </a:prstGeom>
            <a:solidFill>
              <a:schemeClr val="bg1">
                <a:alpha val="85000"/>
              </a:schemeClr>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b="1">
                <a:solidFill>
                  <a:srgbClr val="B9975B"/>
                </a:solidFill>
                <a:latin typeface="Arial" charset="0"/>
                <a:ea typeface="Arial" charset="0"/>
                <a:cs typeface="Arial" charset="0"/>
              </a:endParaRPr>
            </a:p>
          </p:txBody>
        </p:sp>
        <p:sp>
          <p:nvSpPr>
            <p:cNvPr id="11" name="Rectangle 10">
              <a:extLst>
                <a:ext uri="{FF2B5EF4-FFF2-40B4-BE49-F238E27FC236}">
                  <a16:creationId xmlns:a16="http://schemas.microsoft.com/office/drawing/2014/main" id="{0340C619-D217-9146-A726-11E473AC6620}"/>
                </a:ext>
              </a:extLst>
            </p:cNvPr>
            <p:cNvSpPr/>
            <p:nvPr/>
          </p:nvSpPr>
          <p:spPr>
            <a:xfrm>
              <a:off x="1143001"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grpSp>
      <p:sp>
        <p:nvSpPr>
          <p:cNvPr id="12" name="Espace réservé du texte 2">
            <a:extLst>
              <a:ext uri="{FF2B5EF4-FFF2-40B4-BE49-F238E27FC236}">
                <a16:creationId xmlns:a16="http://schemas.microsoft.com/office/drawing/2014/main" id="{511BAFD3-6F34-6D42-83AA-8F971F59516B}"/>
              </a:ext>
            </a:extLst>
          </p:cNvPr>
          <p:cNvSpPr>
            <a:spLocks noGrp="1"/>
          </p:cNvSpPr>
          <p:nvPr>
            <p:ph type="body" sz="quarter" idx="10" hasCustomPrompt="1"/>
          </p:nvPr>
        </p:nvSpPr>
        <p:spPr>
          <a:xfrm>
            <a:off x="2258970" y="2271711"/>
            <a:ext cx="4639850" cy="600076"/>
          </a:xfrm>
          <a:prstGeom prst="rect">
            <a:avLst/>
          </a:prstGeom>
        </p:spPr>
        <p:txBody>
          <a:bodyPr anchor="ctr"/>
          <a:lstStyle>
            <a:lvl1pPr marL="0" indent="0" algn="ctr">
              <a:buNone/>
              <a:defRPr lang="fr-FR" sz="2100" b="1" kern="1200" dirty="0">
                <a:solidFill>
                  <a:srgbClr val="B9975B"/>
                </a:solidFill>
                <a:latin typeface="Arial" charset="0"/>
                <a:ea typeface="+mn-ea"/>
                <a:cs typeface="Arial" charset="0"/>
              </a:defRPr>
            </a:lvl1pPr>
          </a:lstStyle>
          <a:p>
            <a:r>
              <a:rPr lang="fr-FR"/>
              <a:t>3. TITRE CHAPITRE</a:t>
            </a:r>
          </a:p>
        </p:txBody>
      </p:sp>
    </p:spTree>
    <p:extLst>
      <p:ext uri="{BB962C8B-B14F-4D97-AF65-F5344CB8AC3E}">
        <p14:creationId xmlns:p14="http://schemas.microsoft.com/office/powerpoint/2010/main" val="188310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ACEDF02-5402-E04E-8DED-C40FF98012F3}"/>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8" name="Cadre 7">
            <a:extLst>
              <a:ext uri="{FF2B5EF4-FFF2-40B4-BE49-F238E27FC236}">
                <a16:creationId xmlns:a16="http://schemas.microsoft.com/office/drawing/2014/main" id="{2E1EBA3B-2CC4-FB41-A4D5-DFD6965607FA}"/>
              </a:ext>
            </a:extLst>
          </p:cNvPr>
          <p:cNvSpPr/>
          <p:nvPr/>
        </p:nvSpPr>
        <p:spPr>
          <a:xfrm>
            <a:off x="2" y="1"/>
            <a:ext cx="9143999" cy="5143500"/>
          </a:xfrm>
          <a:prstGeom prst="frame">
            <a:avLst>
              <a:gd name="adj1" fmla="val 33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5" name="Image 4">
            <a:extLst>
              <a:ext uri="{FF2B5EF4-FFF2-40B4-BE49-F238E27FC236}">
                <a16:creationId xmlns:a16="http://schemas.microsoft.com/office/drawing/2014/main" id="{1396AF98-A82B-3B47-B0EE-9C73D8E6A2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1768" y="569183"/>
            <a:ext cx="1676614" cy="870150"/>
          </a:xfrm>
          <a:prstGeom prst="rect">
            <a:avLst/>
          </a:prstGeom>
        </p:spPr>
      </p:pic>
      <p:grpSp>
        <p:nvGrpSpPr>
          <p:cNvPr id="6" name="Grouper 15">
            <a:extLst>
              <a:ext uri="{FF2B5EF4-FFF2-40B4-BE49-F238E27FC236}">
                <a16:creationId xmlns:a16="http://schemas.microsoft.com/office/drawing/2014/main" id="{0F75CB5F-B572-EA47-91C6-478722270C2F}"/>
              </a:ext>
            </a:extLst>
          </p:cNvPr>
          <p:cNvGrpSpPr/>
          <p:nvPr/>
        </p:nvGrpSpPr>
        <p:grpSpPr>
          <a:xfrm>
            <a:off x="2000250" y="2271711"/>
            <a:ext cx="5143500" cy="600076"/>
            <a:chOff x="1143001" y="2171699"/>
            <a:chExt cx="6858000" cy="800101"/>
          </a:xfrm>
        </p:grpSpPr>
        <p:sp>
          <p:nvSpPr>
            <p:cNvPr id="7" name="Rectangle 6">
              <a:extLst>
                <a:ext uri="{FF2B5EF4-FFF2-40B4-BE49-F238E27FC236}">
                  <a16:creationId xmlns:a16="http://schemas.microsoft.com/office/drawing/2014/main" id="{75E8B998-F95E-0A4F-984C-D61E6BAD44AC}"/>
                </a:ext>
              </a:extLst>
            </p:cNvPr>
            <p:cNvSpPr/>
            <p:nvPr/>
          </p:nvSpPr>
          <p:spPr>
            <a:xfrm>
              <a:off x="7674429"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sp>
          <p:nvSpPr>
            <p:cNvPr id="9" name="Rectangle 8">
              <a:extLst>
                <a:ext uri="{FF2B5EF4-FFF2-40B4-BE49-F238E27FC236}">
                  <a16:creationId xmlns:a16="http://schemas.microsoft.com/office/drawing/2014/main" id="{338C6810-D9A8-164F-B184-28F9BA9D405E}"/>
                </a:ext>
              </a:extLst>
            </p:cNvPr>
            <p:cNvSpPr/>
            <p:nvPr/>
          </p:nvSpPr>
          <p:spPr>
            <a:xfrm>
              <a:off x="1469573" y="2171700"/>
              <a:ext cx="6204856" cy="800100"/>
            </a:xfrm>
            <a:prstGeom prst="rect">
              <a:avLst/>
            </a:prstGeom>
            <a:solidFill>
              <a:schemeClr val="bg1">
                <a:alpha val="85000"/>
              </a:schemeClr>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b="1">
                <a:solidFill>
                  <a:srgbClr val="B9975B"/>
                </a:solidFill>
                <a:latin typeface="Arial" charset="0"/>
                <a:ea typeface="Arial" charset="0"/>
                <a:cs typeface="Arial" charset="0"/>
              </a:endParaRPr>
            </a:p>
          </p:txBody>
        </p:sp>
        <p:sp>
          <p:nvSpPr>
            <p:cNvPr id="10" name="Rectangle 9">
              <a:extLst>
                <a:ext uri="{FF2B5EF4-FFF2-40B4-BE49-F238E27FC236}">
                  <a16:creationId xmlns:a16="http://schemas.microsoft.com/office/drawing/2014/main" id="{371153A6-1AEB-5C43-9B36-69A8947EDD32}"/>
                </a:ext>
              </a:extLst>
            </p:cNvPr>
            <p:cNvSpPr/>
            <p:nvPr/>
          </p:nvSpPr>
          <p:spPr>
            <a:xfrm>
              <a:off x="1143001"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grpSp>
      <p:sp>
        <p:nvSpPr>
          <p:cNvPr id="11" name="Espace réservé du texte 2">
            <a:extLst>
              <a:ext uri="{FF2B5EF4-FFF2-40B4-BE49-F238E27FC236}">
                <a16:creationId xmlns:a16="http://schemas.microsoft.com/office/drawing/2014/main" id="{482BB25E-7FBD-2242-84B1-F8292BD8206B}"/>
              </a:ext>
            </a:extLst>
          </p:cNvPr>
          <p:cNvSpPr>
            <a:spLocks noGrp="1"/>
          </p:cNvSpPr>
          <p:nvPr>
            <p:ph type="body" sz="quarter" idx="10" hasCustomPrompt="1"/>
          </p:nvPr>
        </p:nvSpPr>
        <p:spPr>
          <a:xfrm>
            <a:off x="2258970" y="2271711"/>
            <a:ext cx="4639850" cy="600076"/>
          </a:xfrm>
          <a:prstGeom prst="rect">
            <a:avLst/>
          </a:prstGeom>
        </p:spPr>
        <p:txBody>
          <a:bodyPr anchor="ctr"/>
          <a:lstStyle>
            <a:lvl1pPr marL="0" indent="0" algn="ctr">
              <a:buNone/>
              <a:defRPr lang="fr-FR" sz="2100" b="1" kern="1200" dirty="0">
                <a:solidFill>
                  <a:srgbClr val="B9975B"/>
                </a:solidFill>
                <a:latin typeface="Arial" charset="0"/>
                <a:ea typeface="+mn-ea"/>
                <a:cs typeface="Arial" charset="0"/>
              </a:defRPr>
            </a:lvl1pPr>
          </a:lstStyle>
          <a:p>
            <a:r>
              <a:rPr lang="fr-FR"/>
              <a:t>4. TITRE CHAPITRE</a:t>
            </a:r>
          </a:p>
        </p:txBody>
      </p:sp>
    </p:spTree>
    <p:extLst>
      <p:ext uri="{BB962C8B-B14F-4D97-AF65-F5344CB8AC3E}">
        <p14:creationId xmlns:p14="http://schemas.microsoft.com/office/powerpoint/2010/main" val="3346994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158BACF-9B96-CD48-A732-A450DE5731FB}"/>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a:stretch/>
        </p:blipFill>
        <p:spPr>
          <a:xfrm>
            <a:off x="0" y="1"/>
            <a:ext cx="9144000" cy="5143499"/>
          </a:xfrm>
          <a:prstGeom prst="rect">
            <a:avLst/>
          </a:prstGeom>
        </p:spPr>
      </p:pic>
      <p:sp>
        <p:nvSpPr>
          <p:cNvPr id="5" name="Cadre 4">
            <a:extLst>
              <a:ext uri="{FF2B5EF4-FFF2-40B4-BE49-F238E27FC236}">
                <a16:creationId xmlns:a16="http://schemas.microsoft.com/office/drawing/2014/main" id="{00E589C7-D495-E345-9D49-C10A35D5D1BC}"/>
              </a:ext>
            </a:extLst>
          </p:cNvPr>
          <p:cNvSpPr/>
          <p:nvPr/>
        </p:nvSpPr>
        <p:spPr>
          <a:xfrm>
            <a:off x="2" y="1"/>
            <a:ext cx="9143999" cy="5143500"/>
          </a:xfrm>
          <a:prstGeom prst="frame">
            <a:avLst>
              <a:gd name="adj1" fmla="val 33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6" name="Image 5">
            <a:extLst>
              <a:ext uri="{FF2B5EF4-FFF2-40B4-BE49-F238E27FC236}">
                <a16:creationId xmlns:a16="http://schemas.microsoft.com/office/drawing/2014/main" id="{1396AF98-A82B-3B47-B0EE-9C73D8E6A2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1768" y="569183"/>
            <a:ext cx="1676614" cy="870150"/>
          </a:xfrm>
          <a:prstGeom prst="rect">
            <a:avLst/>
          </a:prstGeom>
        </p:spPr>
      </p:pic>
      <p:grpSp>
        <p:nvGrpSpPr>
          <p:cNvPr id="7" name="Grouper 15">
            <a:extLst>
              <a:ext uri="{FF2B5EF4-FFF2-40B4-BE49-F238E27FC236}">
                <a16:creationId xmlns:a16="http://schemas.microsoft.com/office/drawing/2014/main" id="{A613E03A-06C6-C84E-9FA0-CC754C05C427}"/>
              </a:ext>
            </a:extLst>
          </p:cNvPr>
          <p:cNvGrpSpPr/>
          <p:nvPr/>
        </p:nvGrpSpPr>
        <p:grpSpPr>
          <a:xfrm>
            <a:off x="2000250" y="2271711"/>
            <a:ext cx="5143500" cy="600076"/>
            <a:chOff x="1143001" y="2171699"/>
            <a:chExt cx="6858000" cy="800101"/>
          </a:xfrm>
        </p:grpSpPr>
        <p:sp>
          <p:nvSpPr>
            <p:cNvPr id="8" name="Rectangle 7">
              <a:extLst>
                <a:ext uri="{FF2B5EF4-FFF2-40B4-BE49-F238E27FC236}">
                  <a16:creationId xmlns:a16="http://schemas.microsoft.com/office/drawing/2014/main" id="{102442A3-8ED7-5242-9E79-B064D8FDA608}"/>
                </a:ext>
              </a:extLst>
            </p:cNvPr>
            <p:cNvSpPr/>
            <p:nvPr/>
          </p:nvSpPr>
          <p:spPr>
            <a:xfrm>
              <a:off x="7674429"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sp>
          <p:nvSpPr>
            <p:cNvPr id="9" name="Rectangle 8">
              <a:extLst>
                <a:ext uri="{FF2B5EF4-FFF2-40B4-BE49-F238E27FC236}">
                  <a16:creationId xmlns:a16="http://schemas.microsoft.com/office/drawing/2014/main" id="{A91C640D-A7C1-6246-880C-9A269FA9A589}"/>
                </a:ext>
              </a:extLst>
            </p:cNvPr>
            <p:cNvSpPr/>
            <p:nvPr/>
          </p:nvSpPr>
          <p:spPr>
            <a:xfrm>
              <a:off x="1469573" y="2171700"/>
              <a:ext cx="6204856" cy="800100"/>
            </a:xfrm>
            <a:prstGeom prst="rect">
              <a:avLst/>
            </a:prstGeom>
            <a:solidFill>
              <a:schemeClr val="bg1">
                <a:alpha val="85000"/>
              </a:schemeClr>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b="1">
                <a:solidFill>
                  <a:srgbClr val="B9975B"/>
                </a:solidFill>
                <a:latin typeface="Arial" charset="0"/>
                <a:ea typeface="Arial" charset="0"/>
                <a:cs typeface="Arial" charset="0"/>
              </a:endParaRPr>
            </a:p>
          </p:txBody>
        </p:sp>
        <p:sp>
          <p:nvSpPr>
            <p:cNvPr id="10" name="Rectangle 9">
              <a:extLst>
                <a:ext uri="{FF2B5EF4-FFF2-40B4-BE49-F238E27FC236}">
                  <a16:creationId xmlns:a16="http://schemas.microsoft.com/office/drawing/2014/main" id="{CA985245-E9E5-BF49-8710-DE4462E9DF3F}"/>
                </a:ext>
              </a:extLst>
            </p:cNvPr>
            <p:cNvSpPr/>
            <p:nvPr/>
          </p:nvSpPr>
          <p:spPr>
            <a:xfrm>
              <a:off x="1143001"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grpSp>
      <p:sp>
        <p:nvSpPr>
          <p:cNvPr id="11" name="Espace réservé du texte 2">
            <a:extLst>
              <a:ext uri="{FF2B5EF4-FFF2-40B4-BE49-F238E27FC236}">
                <a16:creationId xmlns:a16="http://schemas.microsoft.com/office/drawing/2014/main" id="{2EB53B0F-4614-524E-8F0A-177A8BB536A1}"/>
              </a:ext>
            </a:extLst>
          </p:cNvPr>
          <p:cNvSpPr>
            <a:spLocks noGrp="1"/>
          </p:cNvSpPr>
          <p:nvPr>
            <p:ph type="body" sz="quarter" idx="10" hasCustomPrompt="1"/>
          </p:nvPr>
        </p:nvSpPr>
        <p:spPr>
          <a:xfrm>
            <a:off x="2258970" y="2271711"/>
            <a:ext cx="4639850" cy="600076"/>
          </a:xfrm>
          <a:prstGeom prst="rect">
            <a:avLst/>
          </a:prstGeom>
        </p:spPr>
        <p:txBody>
          <a:bodyPr anchor="ctr"/>
          <a:lstStyle>
            <a:lvl1pPr marL="0" indent="0" algn="ctr">
              <a:buNone/>
              <a:defRPr lang="fr-FR" sz="2100" b="1" kern="1200" dirty="0">
                <a:solidFill>
                  <a:srgbClr val="B9975B"/>
                </a:solidFill>
                <a:latin typeface="Arial" charset="0"/>
                <a:ea typeface="+mn-ea"/>
                <a:cs typeface="Arial" charset="0"/>
              </a:defRPr>
            </a:lvl1pPr>
          </a:lstStyle>
          <a:p>
            <a:r>
              <a:rPr lang="fr-FR"/>
              <a:t>5. TITRE CHAPITRE</a:t>
            </a:r>
          </a:p>
        </p:txBody>
      </p:sp>
    </p:spTree>
    <p:extLst>
      <p:ext uri="{BB962C8B-B14F-4D97-AF65-F5344CB8AC3E}">
        <p14:creationId xmlns:p14="http://schemas.microsoft.com/office/powerpoint/2010/main" val="125277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Diapositive de titr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806DC48-39FD-1444-91BB-B0F522CC4B0A}"/>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Cadre 7">
            <a:extLst>
              <a:ext uri="{FF2B5EF4-FFF2-40B4-BE49-F238E27FC236}">
                <a16:creationId xmlns:a16="http://schemas.microsoft.com/office/drawing/2014/main" id="{BBF82451-1409-ED47-9A3C-94A4681C3B8C}"/>
              </a:ext>
            </a:extLst>
          </p:cNvPr>
          <p:cNvSpPr/>
          <p:nvPr/>
        </p:nvSpPr>
        <p:spPr>
          <a:xfrm>
            <a:off x="2" y="1"/>
            <a:ext cx="9143999" cy="5143500"/>
          </a:xfrm>
          <a:prstGeom prst="frame">
            <a:avLst>
              <a:gd name="adj1" fmla="val 33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5" name="Image 4">
            <a:extLst>
              <a:ext uri="{FF2B5EF4-FFF2-40B4-BE49-F238E27FC236}">
                <a16:creationId xmlns:a16="http://schemas.microsoft.com/office/drawing/2014/main" id="{1396AF98-A82B-3B47-B0EE-9C73D8E6A2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1768" y="569183"/>
            <a:ext cx="1676614" cy="870150"/>
          </a:xfrm>
          <a:prstGeom prst="rect">
            <a:avLst/>
          </a:prstGeom>
        </p:spPr>
      </p:pic>
      <p:grpSp>
        <p:nvGrpSpPr>
          <p:cNvPr id="7" name="Grouper 15">
            <a:extLst>
              <a:ext uri="{FF2B5EF4-FFF2-40B4-BE49-F238E27FC236}">
                <a16:creationId xmlns:a16="http://schemas.microsoft.com/office/drawing/2014/main" id="{830D1C81-AA68-C746-8450-4D56F1DB8F6C}"/>
              </a:ext>
            </a:extLst>
          </p:cNvPr>
          <p:cNvGrpSpPr/>
          <p:nvPr/>
        </p:nvGrpSpPr>
        <p:grpSpPr>
          <a:xfrm>
            <a:off x="2000250" y="2271711"/>
            <a:ext cx="5143500" cy="600076"/>
            <a:chOff x="1143001" y="2171699"/>
            <a:chExt cx="6858000" cy="800101"/>
          </a:xfrm>
        </p:grpSpPr>
        <p:sp>
          <p:nvSpPr>
            <p:cNvPr id="9" name="Rectangle 8">
              <a:extLst>
                <a:ext uri="{FF2B5EF4-FFF2-40B4-BE49-F238E27FC236}">
                  <a16:creationId xmlns:a16="http://schemas.microsoft.com/office/drawing/2014/main" id="{76C021F1-FF31-FC4D-A35A-254C01ED67CF}"/>
                </a:ext>
              </a:extLst>
            </p:cNvPr>
            <p:cNvSpPr/>
            <p:nvPr/>
          </p:nvSpPr>
          <p:spPr>
            <a:xfrm>
              <a:off x="7674429"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sp>
          <p:nvSpPr>
            <p:cNvPr id="10" name="Rectangle 9">
              <a:extLst>
                <a:ext uri="{FF2B5EF4-FFF2-40B4-BE49-F238E27FC236}">
                  <a16:creationId xmlns:a16="http://schemas.microsoft.com/office/drawing/2014/main" id="{55483EE4-ED2C-4B41-A424-A7C29F9A529C}"/>
                </a:ext>
              </a:extLst>
            </p:cNvPr>
            <p:cNvSpPr/>
            <p:nvPr/>
          </p:nvSpPr>
          <p:spPr>
            <a:xfrm>
              <a:off x="1469573" y="2171700"/>
              <a:ext cx="6204856" cy="800100"/>
            </a:xfrm>
            <a:prstGeom prst="rect">
              <a:avLst/>
            </a:prstGeom>
            <a:solidFill>
              <a:schemeClr val="bg1">
                <a:alpha val="85000"/>
              </a:schemeClr>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b="1">
                <a:solidFill>
                  <a:srgbClr val="B9975B"/>
                </a:solidFill>
                <a:latin typeface="Arial" charset="0"/>
                <a:ea typeface="Arial" charset="0"/>
                <a:cs typeface="Arial" charset="0"/>
              </a:endParaRPr>
            </a:p>
          </p:txBody>
        </p:sp>
        <p:sp>
          <p:nvSpPr>
            <p:cNvPr id="11" name="Rectangle 10">
              <a:extLst>
                <a:ext uri="{FF2B5EF4-FFF2-40B4-BE49-F238E27FC236}">
                  <a16:creationId xmlns:a16="http://schemas.microsoft.com/office/drawing/2014/main" id="{F086E5B5-0AB4-CB4B-818A-B17FAB631CD3}"/>
                </a:ext>
              </a:extLst>
            </p:cNvPr>
            <p:cNvSpPr/>
            <p:nvPr/>
          </p:nvSpPr>
          <p:spPr>
            <a:xfrm>
              <a:off x="1143001"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grpSp>
      <p:sp>
        <p:nvSpPr>
          <p:cNvPr id="12" name="Espace réservé du texte 2">
            <a:extLst>
              <a:ext uri="{FF2B5EF4-FFF2-40B4-BE49-F238E27FC236}">
                <a16:creationId xmlns:a16="http://schemas.microsoft.com/office/drawing/2014/main" id="{B1615DF0-D69B-9E4F-ADE7-FDF49AFEC327}"/>
              </a:ext>
            </a:extLst>
          </p:cNvPr>
          <p:cNvSpPr>
            <a:spLocks noGrp="1"/>
          </p:cNvSpPr>
          <p:nvPr>
            <p:ph type="body" sz="quarter" idx="10" hasCustomPrompt="1"/>
          </p:nvPr>
        </p:nvSpPr>
        <p:spPr>
          <a:xfrm>
            <a:off x="2258970" y="2271711"/>
            <a:ext cx="4639850" cy="600076"/>
          </a:xfrm>
          <a:prstGeom prst="rect">
            <a:avLst/>
          </a:prstGeom>
        </p:spPr>
        <p:txBody>
          <a:bodyPr anchor="ctr"/>
          <a:lstStyle>
            <a:lvl1pPr marL="0" indent="0" algn="ctr">
              <a:buNone/>
              <a:defRPr lang="fr-FR" sz="2100" b="1" kern="1200" dirty="0">
                <a:solidFill>
                  <a:srgbClr val="B9975B"/>
                </a:solidFill>
                <a:latin typeface="Arial" charset="0"/>
                <a:ea typeface="+mn-ea"/>
                <a:cs typeface="Arial" charset="0"/>
              </a:defRPr>
            </a:lvl1pPr>
          </a:lstStyle>
          <a:p>
            <a:r>
              <a:rPr lang="fr-FR"/>
              <a:t>6. TITRE CHAPITRE</a:t>
            </a:r>
          </a:p>
        </p:txBody>
      </p:sp>
    </p:spTree>
    <p:extLst>
      <p:ext uri="{BB962C8B-B14F-4D97-AF65-F5344CB8AC3E}">
        <p14:creationId xmlns:p14="http://schemas.microsoft.com/office/powerpoint/2010/main" val="4013508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2001BCB-DBF2-C44B-A1BE-7D35CB220CFE}"/>
              </a:ext>
            </a:extLst>
          </p:cNvPr>
          <p:cNvPicPr>
            <a:picLocks noChangeAspect="1"/>
          </p:cNvPicPr>
          <p:nvPr/>
        </p:nvPicPr>
        <p:blipFill rotWithShape="1">
          <a:blip r:embed="rId2" cstate="screen">
            <a:alphaModFix amt="70000"/>
            <a:extLst>
              <a:ext uri="{28A0092B-C50C-407E-A947-70E740481C1C}">
                <a14:useLocalDpi xmlns:a14="http://schemas.microsoft.com/office/drawing/2010/main"/>
              </a:ext>
            </a:extLst>
          </a:blip>
          <a:srcRect/>
          <a:stretch/>
        </p:blipFill>
        <p:spPr>
          <a:xfrm>
            <a:off x="1" y="-1"/>
            <a:ext cx="9144000" cy="5143501"/>
          </a:xfrm>
          <a:prstGeom prst="rect">
            <a:avLst/>
          </a:prstGeom>
        </p:spPr>
      </p:pic>
      <p:sp>
        <p:nvSpPr>
          <p:cNvPr id="5" name="Cadre 4">
            <a:extLst>
              <a:ext uri="{FF2B5EF4-FFF2-40B4-BE49-F238E27FC236}">
                <a16:creationId xmlns:a16="http://schemas.microsoft.com/office/drawing/2014/main" id="{2B5019D8-E892-6949-BF08-1E537BC9BC71}"/>
              </a:ext>
            </a:extLst>
          </p:cNvPr>
          <p:cNvSpPr/>
          <p:nvPr/>
        </p:nvSpPr>
        <p:spPr>
          <a:xfrm>
            <a:off x="2" y="1"/>
            <a:ext cx="9143999" cy="5143500"/>
          </a:xfrm>
          <a:prstGeom prst="frame">
            <a:avLst>
              <a:gd name="adj1" fmla="val 33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6" name="Image 5">
            <a:extLst>
              <a:ext uri="{FF2B5EF4-FFF2-40B4-BE49-F238E27FC236}">
                <a16:creationId xmlns:a16="http://schemas.microsoft.com/office/drawing/2014/main" id="{1396AF98-A82B-3B47-B0EE-9C73D8E6A2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1768" y="569183"/>
            <a:ext cx="1676614" cy="870150"/>
          </a:xfrm>
          <a:prstGeom prst="rect">
            <a:avLst/>
          </a:prstGeom>
        </p:spPr>
      </p:pic>
      <p:grpSp>
        <p:nvGrpSpPr>
          <p:cNvPr id="7" name="Grouper 15">
            <a:extLst>
              <a:ext uri="{FF2B5EF4-FFF2-40B4-BE49-F238E27FC236}">
                <a16:creationId xmlns:a16="http://schemas.microsoft.com/office/drawing/2014/main" id="{C7C8BDD5-C581-0F4D-9982-AF3003A091ED}"/>
              </a:ext>
            </a:extLst>
          </p:cNvPr>
          <p:cNvGrpSpPr/>
          <p:nvPr/>
        </p:nvGrpSpPr>
        <p:grpSpPr>
          <a:xfrm>
            <a:off x="2000250" y="2271711"/>
            <a:ext cx="5143500" cy="600076"/>
            <a:chOff x="1143001" y="2171699"/>
            <a:chExt cx="6858000" cy="800101"/>
          </a:xfrm>
        </p:grpSpPr>
        <p:sp>
          <p:nvSpPr>
            <p:cNvPr id="8" name="Rectangle 7">
              <a:extLst>
                <a:ext uri="{FF2B5EF4-FFF2-40B4-BE49-F238E27FC236}">
                  <a16:creationId xmlns:a16="http://schemas.microsoft.com/office/drawing/2014/main" id="{E8593669-25D4-0542-A886-BFD852604490}"/>
                </a:ext>
              </a:extLst>
            </p:cNvPr>
            <p:cNvSpPr/>
            <p:nvPr/>
          </p:nvSpPr>
          <p:spPr>
            <a:xfrm>
              <a:off x="7674429"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sp>
          <p:nvSpPr>
            <p:cNvPr id="9" name="Rectangle 8">
              <a:extLst>
                <a:ext uri="{FF2B5EF4-FFF2-40B4-BE49-F238E27FC236}">
                  <a16:creationId xmlns:a16="http://schemas.microsoft.com/office/drawing/2014/main" id="{7FAE78E3-D79A-9C4E-89B8-76A2179B29D7}"/>
                </a:ext>
              </a:extLst>
            </p:cNvPr>
            <p:cNvSpPr/>
            <p:nvPr/>
          </p:nvSpPr>
          <p:spPr>
            <a:xfrm>
              <a:off x="1469573" y="2171700"/>
              <a:ext cx="6204856" cy="800100"/>
            </a:xfrm>
            <a:prstGeom prst="rect">
              <a:avLst/>
            </a:prstGeom>
            <a:solidFill>
              <a:schemeClr val="bg1">
                <a:alpha val="85000"/>
              </a:schemeClr>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b="1">
                <a:solidFill>
                  <a:srgbClr val="B9975B"/>
                </a:solidFill>
                <a:latin typeface="Arial" charset="0"/>
                <a:ea typeface="Arial" charset="0"/>
                <a:cs typeface="Arial" charset="0"/>
              </a:endParaRPr>
            </a:p>
          </p:txBody>
        </p:sp>
        <p:sp>
          <p:nvSpPr>
            <p:cNvPr id="10" name="Rectangle 9">
              <a:extLst>
                <a:ext uri="{FF2B5EF4-FFF2-40B4-BE49-F238E27FC236}">
                  <a16:creationId xmlns:a16="http://schemas.microsoft.com/office/drawing/2014/main" id="{78F34CFF-7E82-A04B-869B-3E927B6E0B2D}"/>
                </a:ext>
              </a:extLst>
            </p:cNvPr>
            <p:cNvSpPr/>
            <p:nvPr/>
          </p:nvSpPr>
          <p:spPr>
            <a:xfrm>
              <a:off x="1143001" y="2171699"/>
              <a:ext cx="326572" cy="800100"/>
            </a:xfrm>
            <a:prstGeom prst="rect">
              <a:avLst/>
            </a:prstGeom>
            <a:solidFill>
              <a:srgbClr val="B9975B"/>
            </a:solidFill>
            <a:ln w="28575">
              <a:solidFill>
                <a:srgbClr val="B997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50">
                <a:solidFill>
                  <a:schemeClr val="bg1"/>
                </a:solidFill>
              </a:endParaRPr>
            </a:p>
          </p:txBody>
        </p:sp>
      </p:grpSp>
      <p:sp>
        <p:nvSpPr>
          <p:cNvPr id="11" name="Espace réservé du texte 2">
            <a:extLst>
              <a:ext uri="{FF2B5EF4-FFF2-40B4-BE49-F238E27FC236}">
                <a16:creationId xmlns:a16="http://schemas.microsoft.com/office/drawing/2014/main" id="{740787E6-2BDA-1F44-BCC8-8D3846288EE9}"/>
              </a:ext>
            </a:extLst>
          </p:cNvPr>
          <p:cNvSpPr>
            <a:spLocks noGrp="1"/>
          </p:cNvSpPr>
          <p:nvPr>
            <p:ph type="body" sz="quarter" idx="10" hasCustomPrompt="1"/>
          </p:nvPr>
        </p:nvSpPr>
        <p:spPr>
          <a:xfrm>
            <a:off x="2258970" y="2271711"/>
            <a:ext cx="4639850" cy="600076"/>
          </a:xfrm>
          <a:prstGeom prst="rect">
            <a:avLst/>
          </a:prstGeom>
        </p:spPr>
        <p:txBody>
          <a:bodyPr anchor="ctr"/>
          <a:lstStyle>
            <a:lvl1pPr marL="0" indent="0" algn="ctr">
              <a:buNone/>
              <a:defRPr lang="fr-FR" sz="2100" b="1" kern="1200" dirty="0">
                <a:solidFill>
                  <a:srgbClr val="B9975B"/>
                </a:solidFill>
                <a:latin typeface="Arial" charset="0"/>
                <a:ea typeface="+mn-ea"/>
                <a:cs typeface="Arial" charset="0"/>
              </a:defRPr>
            </a:lvl1pPr>
          </a:lstStyle>
          <a:p>
            <a:r>
              <a:rPr lang="fr-FR"/>
              <a:t>7. TITRE CHAPITRE</a:t>
            </a:r>
          </a:p>
        </p:txBody>
      </p:sp>
    </p:spTree>
    <p:extLst>
      <p:ext uri="{BB962C8B-B14F-4D97-AF65-F5344CB8AC3E}">
        <p14:creationId xmlns:p14="http://schemas.microsoft.com/office/powerpoint/2010/main" val="19856601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1.png"/><Relationship Id="rId4" Type="http://schemas.openxmlformats.org/officeDocument/2006/relationships/slideLayout" Target="../slideLayouts/slideLayout1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4.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E299228-3B11-5846-AE9F-9D39D939E64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
            <a:ext cx="9143999" cy="5143499"/>
          </a:xfrm>
          <a:prstGeom prst="rect">
            <a:avLst/>
          </a:prstGeom>
        </p:spPr>
      </p:pic>
      <p:sp>
        <p:nvSpPr>
          <p:cNvPr id="3" name="Cadre 2">
            <a:extLst>
              <a:ext uri="{FF2B5EF4-FFF2-40B4-BE49-F238E27FC236}">
                <a16:creationId xmlns:a16="http://schemas.microsoft.com/office/drawing/2014/main" id="{DBE6290D-9A89-E04A-8C55-836C688F04AE}"/>
              </a:ext>
            </a:extLst>
          </p:cNvPr>
          <p:cNvSpPr/>
          <p:nvPr/>
        </p:nvSpPr>
        <p:spPr>
          <a:xfrm>
            <a:off x="2" y="1"/>
            <a:ext cx="9143999" cy="5143500"/>
          </a:xfrm>
          <a:prstGeom prst="frame">
            <a:avLst>
              <a:gd name="adj1" fmla="val 33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 name="Rectangle 3">
            <a:extLst>
              <a:ext uri="{FF2B5EF4-FFF2-40B4-BE49-F238E27FC236}">
                <a16:creationId xmlns:a16="http://schemas.microsoft.com/office/drawing/2014/main" id="{E8BCC885-4B05-0F43-836E-89CC37D4C5CA}"/>
              </a:ext>
            </a:extLst>
          </p:cNvPr>
          <p:cNvSpPr/>
          <p:nvPr/>
        </p:nvSpPr>
        <p:spPr>
          <a:xfrm>
            <a:off x="618703" y="618067"/>
            <a:ext cx="7898770" cy="3894670"/>
          </a:xfrm>
          <a:prstGeom prst="rect">
            <a:avLst/>
          </a:prstGeom>
          <a:solidFill>
            <a:srgbClr val="B9975B"/>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sz="1350"/>
          </a:p>
        </p:txBody>
      </p:sp>
    </p:spTree>
    <p:extLst>
      <p:ext uri="{BB962C8B-B14F-4D97-AF65-F5344CB8AC3E}">
        <p14:creationId xmlns:p14="http://schemas.microsoft.com/office/powerpoint/2010/main" val="1151325589"/>
      </p:ext>
    </p:extLst>
  </p:cSld>
  <p:clrMap bg1="lt1" tx1="dk1" bg2="lt2" tx2="dk2" accent1="accent1" accent2="accent2" accent3="accent3" accent4="accent4" accent5="accent5" accent6="accent6" hlink="hlink" folHlink="folHlink"/>
  <p:sldLayoutIdLst>
    <p:sldLayoutId id="2147483696" r:id="rId1"/>
    <p:sldLayoutId id="2147483709"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544C99-4049-E846-8C22-4581A474BF8E}"/>
              </a:ext>
            </a:extLst>
          </p:cNvPr>
          <p:cNvSpPr/>
          <p:nvPr/>
        </p:nvSpPr>
        <p:spPr>
          <a:xfrm>
            <a:off x="1" y="0"/>
            <a:ext cx="9144001" cy="5143500"/>
          </a:xfrm>
          <a:prstGeom prst="rect">
            <a:avLst/>
          </a:prstGeom>
          <a:solidFill>
            <a:srgbClr val="122B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013"/>
          </a:p>
        </p:txBody>
      </p:sp>
    </p:spTree>
    <p:extLst>
      <p:ext uri="{BB962C8B-B14F-4D97-AF65-F5344CB8AC3E}">
        <p14:creationId xmlns:p14="http://schemas.microsoft.com/office/powerpoint/2010/main" val="1542184613"/>
      </p:ext>
    </p:extLst>
  </p:cSld>
  <p:clrMap bg1="lt1" tx1="dk1" bg2="lt2" tx2="dk2" accent1="accent1" accent2="accent2" accent3="accent3" accent4="accent4" accent5="accent5" accent6="accent6" hlink="hlink" folHlink="folHlink"/>
  <p:sldLayoutIdLst>
    <p:sldLayoutId id="2147483663" r:id="rId1"/>
    <p:sldLayoutId id="2147483686" r:id="rId2"/>
    <p:sldLayoutId id="2147483687" r:id="rId3"/>
    <p:sldLayoutId id="2147483689" r:id="rId4"/>
    <p:sldLayoutId id="2147483688" r:id="rId5"/>
    <p:sldLayoutId id="2147483690" r:id="rId6"/>
    <p:sldLayoutId id="2147483691" r:id="rId7"/>
  </p:sldLayoutIdLst>
  <p:hf hdr="0" ft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fr-FR"/>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670058C-4462-F344-8CB2-D6B6797A4217}"/>
              </a:ext>
            </a:extLst>
          </p:cNvPr>
          <p:cNvSpPr/>
          <p:nvPr/>
        </p:nvSpPr>
        <p:spPr>
          <a:xfrm>
            <a:off x="0" y="0"/>
            <a:ext cx="9144000" cy="543296"/>
          </a:xfrm>
          <a:prstGeom prst="rect">
            <a:avLst/>
          </a:prstGeom>
          <a:solidFill>
            <a:srgbClr val="B9975B"/>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sz="1350"/>
          </a:p>
        </p:txBody>
      </p:sp>
      <p:pic>
        <p:nvPicPr>
          <p:cNvPr id="9" name="Image 8" descr="HEC PARIS-01.png">
            <a:extLst>
              <a:ext uri="{FF2B5EF4-FFF2-40B4-BE49-F238E27FC236}">
                <a16:creationId xmlns:a16="http://schemas.microsoft.com/office/drawing/2014/main" id="{53E47C15-539B-8347-8247-A80D794FFED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8491" y="4767264"/>
            <a:ext cx="534130" cy="273842"/>
          </a:xfrm>
          <a:prstGeom prst="rect">
            <a:avLst/>
          </a:prstGeom>
        </p:spPr>
      </p:pic>
      <p:sp>
        <p:nvSpPr>
          <p:cNvPr id="12" name="Espace réservé du titre 11">
            <a:extLst>
              <a:ext uri="{FF2B5EF4-FFF2-40B4-BE49-F238E27FC236}">
                <a16:creationId xmlns:a16="http://schemas.microsoft.com/office/drawing/2014/main" id="{4F132DAE-8D68-264E-9967-E74D35FCF72B}"/>
              </a:ext>
            </a:extLst>
          </p:cNvPr>
          <p:cNvSpPr>
            <a:spLocks noGrp="1"/>
          </p:cNvSpPr>
          <p:nvPr>
            <p:ph type="title"/>
          </p:nvPr>
        </p:nvSpPr>
        <p:spPr>
          <a:xfrm>
            <a:off x="0" y="1"/>
            <a:ext cx="9144000" cy="543295"/>
          </a:xfrm>
          <a:prstGeom prst="rect">
            <a:avLst/>
          </a:prstGeom>
        </p:spPr>
        <p:txBody>
          <a:bodyPr vert="horz" lIns="91440" tIns="45720" rIns="91440" bIns="45720" rtlCol="0" anchor="ctr">
            <a:normAutofit/>
          </a:bodyPr>
          <a:lstStyle/>
          <a:p>
            <a:r>
              <a:rPr lang="fr-FR"/>
              <a:t>Titre Chapitre : Sous-Titre</a:t>
            </a:r>
          </a:p>
        </p:txBody>
      </p:sp>
    </p:spTree>
    <p:extLst>
      <p:ext uri="{BB962C8B-B14F-4D97-AF65-F5344CB8AC3E}">
        <p14:creationId xmlns:p14="http://schemas.microsoft.com/office/powerpoint/2010/main" val="20643853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80" r:id="rId6"/>
    <p:sldLayoutId id="2147483797" r:id="rId7"/>
    <p:sldLayoutId id="2147483798" r:id="rId8"/>
  </p:sldLayoutIdLst>
  <p:hf hdr="0" ftr="0" dt="0"/>
  <p:txStyles>
    <p:titleStyle>
      <a:lvl1pPr algn="ctr" defTabSz="685800" rtl="0" eaLnBrk="1" latinLnBrk="0" hangingPunct="1">
        <a:lnSpc>
          <a:spcPct val="90000"/>
        </a:lnSpc>
        <a:spcBef>
          <a:spcPct val="0"/>
        </a:spcBef>
        <a:buNone/>
        <a:defRPr sz="1800" b="0" kern="1200">
          <a:solidFill>
            <a:schemeClr val="bg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22309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fr-FR"/>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image" Target="../media/image30.tiff"/></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0.svg"/><Relationship Id="rId18" Type="http://schemas.openxmlformats.org/officeDocument/2006/relationships/image" Target="../media/image57.png"/><Relationship Id="rId3" Type="http://schemas.openxmlformats.org/officeDocument/2006/relationships/image" Target="../media/image48.svg"/><Relationship Id="rId21" Type="http://schemas.openxmlformats.org/officeDocument/2006/relationships/image" Target="../media/image60.svg"/><Relationship Id="rId7" Type="http://schemas.openxmlformats.org/officeDocument/2006/relationships/image" Target="../media/image52.svg"/><Relationship Id="rId12" Type="http://schemas.openxmlformats.org/officeDocument/2006/relationships/image" Target="../media/image39.png"/><Relationship Id="rId17" Type="http://schemas.openxmlformats.org/officeDocument/2006/relationships/image" Target="../media/image56.svg"/><Relationship Id="rId2" Type="http://schemas.openxmlformats.org/officeDocument/2006/relationships/image" Target="../media/image47.png"/><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51.png"/><Relationship Id="rId11" Type="http://schemas.openxmlformats.org/officeDocument/2006/relationships/image" Target="../media/image44.svg"/><Relationship Id="rId5" Type="http://schemas.openxmlformats.org/officeDocument/2006/relationships/image" Target="../media/image50.svg"/><Relationship Id="rId15" Type="http://schemas.openxmlformats.org/officeDocument/2006/relationships/image" Target="../media/image54.svg"/><Relationship Id="rId23" Type="http://schemas.openxmlformats.org/officeDocument/2006/relationships/image" Target="../media/image62.svg"/><Relationship Id="rId10" Type="http://schemas.openxmlformats.org/officeDocument/2006/relationships/image" Target="../media/image43.png"/><Relationship Id="rId19" Type="http://schemas.openxmlformats.org/officeDocument/2006/relationships/image" Target="../media/image58.svg"/><Relationship Id="rId4" Type="http://schemas.openxmlformats.org/officeDocument/2006/relationships/image" Target="../media/image49.png"/><Relationship Id="rId9" Type="http://schemas.openxmlformats.org/officeDocument/2006/relationships/image" Target="../media/image42.svg"/><Relationship Id="rId14" Type="http://schemas.openxmlformats.org/officeDocument/2006/relationships/image" Target="../media/image53.png"/><Relationship Id="rId22"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43.png"/><Relationship Id="rId18" Type="http://schemas.openxmlformats.org/officeDocument/2006/relationships/image" Target="../media/image40.svg"/><Relationship Id="rId3" Type="http://schemas.openxmlformats.org/officeDocument/2006/relationships/image" Target="../media/image55.png"/><Relationship Id="rId21" Type="http://schemas.openxmlformats.org/officeDocument/2006/relationships/image" Target="../media/image37.png"/><Relationship Id="rId7" Type="http://schemas.openxmlformats.org/officeDocument/2006/relationships/image" Target="../media/image57.png"/><Relationship Id="rId12" Type="http://schemas.openxmlformats.org/officeDocument/2006/relationships/image" Target="../media/image66.svg"/><Relationship Id="rId17" Type="http://schemas.openxmlformats.org/officeDocument/2006/relationships/image" Target="../media/image39.png"/><Relationship Id="rId2" Type="http://schemas.openxmlformats.org/officeDocument/2006/relationships/notesSlide" Target="../notesSlides/notesSlide16.xml"/><Relationship Id="rId16" Type="http://schemas.openxmlformats.org/officeDocument/2006/relationships/image" Target="../media/image68.svg"/><Relationship Id="rId20" Type="http://schemas.openxmlformats.org/officeDocument/2006/relationships/image" Target="../media/image54.svg"/><Relationship Id="rId1" Type="http://schemas.openxmlformats.org/officeDocument/2006/relationships/slideLayout" Target="../slideLayouts/slideLayout13.xml"/><Relationship Id="rId6" Type="http://schemas.openxmlformats.org/officeDocument/2006/relationships/image" Target="../media/image64.svg"/><Relationship Id="rId11" Type="http://schemas.openxmlformats.org/officeDocument/2006/relationships/image" Target="../media/image65.png"/><Relationship Id="rId5" Type="http://schemas.openxmlformats.org/officeDocument/2006/relationships/image" Target="../media/image63.png"/><Relationship Id="rId15" Type="http://schemas.openxmlformats.org/officeDocument/2006/relationships/image" Target="../media/image67.png"/><Relationship Id="rId10" Type="http://schemas.openxmlformats.org/officeDocument/2006/relationships/image" Target="../media/image62.svg"/><Relationship Id="rId19" Type="http://schemas.openxmlformats.org/officeDocument/2006/relationships/image" Target="../media/image53.pn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44.svg"/><Relationship Id="rId22" Type="http://schemas.openxmlformats.org/officeDocument/2006/relationships/image" Target="../media/image38.sv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22.xml"/><Relationship Id="rId7" Type="http://schemas.openxmlformats.org/officeDocument/2006/relationships/image" Target="../media/image72.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4.emf"/><Relationship Id="rId4" Type="http://schemas.openxmlformats.org/officeDocument/2006/relationships/image" Target="../media/image73.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78.JP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tif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9.tiff"/><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99.tiff"/></Relationships>
</file>

<file path=ppt/slides/_rels/slide44.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04.wmf"/><Relationship Id="rId4" Type="http://schemas.openxmlformats.org/officeDocument/2006/relationships/image" Target="../media/image103.jpg"/></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1.tiff"/><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110.jpeg"/><Relationship Id="rId5" Type="http://schemas.openxmlformats.org/officeDocument/2006/relationships/hyperlink" Target="http://www.google.be/url?sa=i&amp;rct=j&amp;q=&amp;esrc=s&amp;source=images&amp;cd=&amp;cad=rja&amp;uact=8&amp;ved=0CAcQjRxqFQoTCPLT1JDf4sgCFQZMFAodOwoDBw&amp;url=http://www.francelive.fr/tag/route-intelligente/&amp;bvm=bv.105841590,d.bGQ&amp;psig=AFQjCNHivWjmnPQeMDMHcyl493_Is8Lmzw&amp;ust=1446038397106934" TargetMode="External"/><Relationship Id="rId4" Type="http://schemas.openxmlformats.org/officeDocument/2006/relationships/image" Target="../media/image109.jpeg"/></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eb.media.mit.edu/~dang/"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github.com/mitmedialab/2021-MIT-IAP-Computational-Law-Course" TargetMode="External"/><Relationship Id="rId5" Type="http://schemas.openxmlformats.org/officeDocument/2006/relationships/hyperlink" Target="https://www.allenovery.com/en-gb/global/people/Laurie-Anne_Ancenys" TargetMode="External"/><Relationship Id="rId4" Type="http://schemas.openxmlformats.org/officeDocument/2006/relationships/hyperlink" Target="https://www.allenovery.com/en-gb/global/people/Julien_Sebastien"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17.jpeg"/></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117.jpeg"/></Relationships>
</file>

<file path=ppt/slides/_rels/slide6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9.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20.emf"/></Relationships>
</file>

<file path=ppt/slides/_rels/slide6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diagramLayout" Target="../diagrams/layout3.xml"/><Relationship Id="rId7" Type="http://schemas.openxmlformats.org/officeDocument/2006/relationships/image" Target="../media/image117.jpe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emf"/><Relationship Id="rId1" Type="http://schemas.openxmlformats.org/officeDocument/2006/relationships/slideLayout" Target="../slideLayouts/slideLayout12.xml"/><Relationship Id="rId4" Type="http://schemas.openxmlformats.org/officeDocument/2006/relationships/image" Target="../media/image11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117.jpeg"/></Relationships>
</file>

<file path=ppt/slides/_rels/slide7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12.xml"/><Relationship Id="rId4" Type="http://schemas.openxmlformats.org/officeDocument/2006/relationships/image" Target="../media/image125.emf"/></Relationships>
</file>

<file path=ppt/slides/_rels/slide72.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3.em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3.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3.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29.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emf"/><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hyperlink" Target="http://www.idecosystem.org/page/dazza-greenwood" TargetMode="External"/><Relationship Id="rId2" Type="http://schemas.openxmlformats.org/officeDocument/2006/relationships/hyperlink" Target="http://civics.com/tf-sysrules/" TargetMode="External"/><Relationship Id="rId1" Type="http://schemas.openxmlformats.org/officeDocument/2006/relationships/slideLayout" Target="../slideLayouts/slideLayout12.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martlawhub/TechLaw-HEC-2021-SJFI/tree/main/Case%20Study"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F5DCFA5-E6E7-B644-8661-1B0F812AEADC}"/>
              </a:ext>
            </a:extLst>
          </p:cNvPr>
          <p:cNvSpPr>
            <a:spLocks noGrp="1"/>
          </p:cNvSpPr>
          <p:nvPr>
            <p:ph type="body" sz="quarter" idx="10"/>
          </p:nvPr>
        </p:nvSpPr>
        <p:spPr>
          <a:xfrm>
            <a:off x="727711" y="2187321"/>
            <a:ext cx="7891399" cy="511064"/>
          </a:xfrm>
        </p:spPr>
        <p:txBody>
          <a:bodyPr/>
          <a:lstStyle/>
          <a:p>
            <a:endParaRPr lang="fr-FR" sz="2400" dirty="0">
              <a:latin typeface="+mn-lt"/>
              <a:ea typeface="Arial" charset="0"/>
              <a:cs typeface="Arial" charset="0"/>
            </a:endParaRPr>
          </a:p>
          <a:p>
            <a:pPr fontAlgn="base"/>
            <a:r>
              <a:rPr lang="en-US" sz="2400" dirty="0"/>
              <a:t>DATA REGULATION AND TECHNOLOGY COMPLIANCE</a:t>
            </a:r>
          </a:p>
          <a:p>
            <a:pPr fontAlgn="base"/>
            <a:br>
              <a:rPr lang="en-US" sz="2400" dirty="0"/>
            </a:br>
            <a:endParaRPr lang="fr-FR" sz="2400" dirty="0">
              <a:latin typeface="+mn-lt"/>
              <a:cs typeface="Arial" charset="0"/>
            </a:endParaRPr>
          </a:p>
        </p:txBody>
      </p:sp>
      <p:sp>
        <p:nvSpPr>
          <p:cNvPr id="3" name="Espace réservé du texte 2">
            <a:extLst>
              <a:ext uri="{FF2B5EF4-FFF2-40B4-BE49-F238E27FC236}">
                <a16:creationId xmlns:a16="http://schemas.microsoft.com/office/drawing/2014/main" id="{57CF35F0-94BA-F443-8803-D46E749BD7A8}"/>
              </a:ext>
            </a:extLst>
          </p:cNvPr>
          <p:cNvSpPr>
            <a:spLocks noGrp="1"/>
          </p:cNvSpPr>
          <p:nvPr>
            <p:ph type="body" sz="quarter" idx="11"/>
          </p:nvPr>
        </p:nvSpPr>
        <p:spPr>
          <a:xfrm>
            <a:off x="626300" y="3352800"/>
            <a:ext cx="7891399" cy="1092200"/>
          </a:xfrm>
        </p:spPr>
        <p:txBody>
          <a:bodyPr/>
          <a:lstStyle/>
          <a:p>
            <a:r>
              <a:rPr lang="en-US" sz="1800" dirty="0">
                <a:latin typeface="+mn-lt"/>
                <a:ea typeface="Arial Hebrew Scholar" charset="-79"/>
                <a:cs typeface="Arial" panose="020B0604020202020204" pitchFamily="34" charset="0"/>
              </a:rPr>
              <a:t> David Restrepo </a:t>
            </a:r>
            <a:r>
              <a:rPr lang="en-US" sz="1800" dirty="0" err="1">
                <a:latin typeface="+mn-lt"/>
                <a:ea typeface="Arial Hebrew Scholar" charset="-79"/>
                <a:cs typeface="Arial" panose="020B0604020202020204" pitchFamily="34" charset="0"/>
              </a:rPr>
              <a:t>Amariles</a:t>
            </a:r>
            <a:endParaRPr lang="en-US" sz="1800" dirty="0">
              <a:latin typeface="+mn-lt"/>
              <a:ea typeface="Arial Hebrew Scholar" charset="-79"/>
              <a:cs typeface="Arial" panose="020B0604020202020204" pitchFamily="34" charset="0"/>
            </a:endParaRPr>
          </a:p>
          <a:p>
            <a:r>
              <a:rPr lang="en-US" dirty="0">
                <a:latin typeface="+mn-lt"/>
                <a:ea typeface="Arial Hebrew Scholar" charset="-79"/>
                <a:cs typeface="Arial" panose="020B0604020202020204" pitchFamily="34" charset="0"/>
              </a:rPr>
              <a:t>Associate Professor Data Law and AI</a:t>
            </a:r>
          </a:p>
          <a:p>
            <a:r>
              <a:rPr lang="en-US" dirty="0">
                <a:latin typeface="+mn-lt"/>
                <a:ea typeface="Arial Hebrew Scholar" charset="-79"/>
                <a:cs typeface="Arial" panose="020B0604020202020204" pitchFamily="34" charset="0"/>
              </a:rPr>
              <a:t> HEC Paris</a:t>
            </a:r>
          </a:p>
          <a:p>
            <a:r>
              <a:rPr lang="en-US" dirty="0">
                <a:latin typeface="+mn-lt"/>
                <a:ea typeface="Arial Hebrew Scholar" charset="-79"/>
                <a:cs typeface="Arial" panose="020B0604020202020204" pitchFamily="34" charset="0"/>
              </a:rPr>
              <a:t>WINTER, 2021</a:t>
            </a:r>
            <a:br>
              <a:rPr lang="en-US" sz="1800" dirty="0">
                <a:latin typeface="+mn-lt"/>
                <a:ea typeface="Arial Hebrew Scholar" charset="-79"/>
                <a:cs typeface="Arial" panose="020B0604020202020204" pitchFamily="34" charset="0"/>
              </a:rPr>
            </a:br>
            <a:endParaRPr lang="en-US" sz="1050" dirty="0">
              <a:latin typeface="+mn-lt"/>
              <a:ea typeface="Arial Hebrew Scholar" charset="-79"/>
              <a:cs typeface="Arial" panose="020B0604020202020204" pitchFamily="34" charset="0"/>
            </a:endParaRPr>
          </a:p>
          <a:p>
            <a:endParaRPr lang="en-US" sz="1050" dirty="0">
              <a:latin typeface="+mn-lt"/>
              <a:ea typeface="Arial Hebrew Scholar" charset="-79"/>
              <a:cs typeface="Arial" panose="020B0604020202020204" pitchFamily="34" charset="0"/>
            </a:endParaRPr>
          </a:p>
        </p:txBody>
      </p:sp>
    </p:spTree>
    <p:extLst>
      <p:ext uri="{BB962C8B-B14F-4D97-AF65-F5344CB8AC3E}">
        <p14:creationId xmlns:p14="http://schemas.microsoft.com/office/powerpoint/2010/main" val="340361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A1FF-B843-4B4B-B75C-47968F2D310D}"/>
              </a:ext>
            </a:extLst>
          </p:cNvPr>
          <p:cNvSpPr>
            <a:spLocks noGrp="1"/>
          </p:cNvSpPr>
          <p:nvPr>
            <p:ph type="title"/>
          </p:nvPr>
        </p:nvSpPr>
        <p:spPr/>
        <p:txBody>
          <a:bodyPr/>
          <a:lstStyle/>
          <a:p>
            <a:pPr algn="r"/>
            <a:r>
              <a:rPr lang="en-FR" dirty="0"/>
              <a:t>First thoughts! </a:t>
            </a:r>
          </a:p>
        </p:txBody>
      </p:sp>
      <p:sp>
        <p:nvSpPr>
          <p:cNvPr id="3" name="Text Placeholder 2">
            <a:extLst>
              <a:ext uri="{FF2B5EF4-FFF2-40B4-BE49-F238E27FC236}">
                <a16:creationId xmlns:a16="http://schemas.microsoft.com/office/drawing/2014/main" id="{70999744-EFC2-0A45-B667-F4CF9A56C4E1}"/>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007467B4-D344-FB4A-8F99-72DE913C8890}"/>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CEF35B2E-A93B-924C-9E17-11AE560099CC}"/>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BA2BEF09-CDDE-0D4B-A89B-6B8E765265BB}"/>
              </a:ext>
            </a:extLst>
          </p:cNvPr>
          <p:cNvSpPr>
            <a:spLocks noGrp="1"/>
          </p:cNvSpPr>
          <p:nvPr>
            <p:ph type="body" sz="quarter" idx="12"/>
          </p:nvPr>
        </p:nvSpPr>
        <p:spPr>
          <a:xfrm>
            <a:off x="201860" y="2024115"/>
            <a:ext cx="2573381" cy="719085"/>
          </a:xfrm>
        </p:spPr>
        <p:txBody>
          <a:bodyPr/>
          <a:lstStyle/>
          <a:p>
            <a:pPr marL="0" indent="0" algn="just">
              <a:buNone/>
            </a:pPr>
            <a:r>
              <a:rPr lang="en-GB" sz="4000" dirty="0"/>
              <a:t>Monday  </a:t>
            </a:r>
          </a:p>
          <a:p>
            <a:pPr marL="0" indent="0" algn="just">
              <a:buNone/>
            </a:pPr>
            <a:r>
              <a:rPr lang="fr-FR" sz="1800" dirty="0"/>
              <a:t>11 </a:t>
            </a:r>
            <a:r>
              <a:rPr lang="fr-FR" sz="1800" dirty="0" err="1"/>
              <a:t>January</a:t>
            </a:r>
            <a:endParaRPr lang="en-US" sz="1800" dirty="0"/>
          </a:p>
          <a:p>
            <a:pPr marL="0" indent="0" algn="just">
              <a:buNone/>
            </a:pPr>
            <a:endParaRPr lang="en-US" sz="1800" dirty="0">
              <a:highlight>
                <a:srgbClr val="FFFF00"/>
              </a:highlight>
            </a:endParaRPr>
          </a:p>
          <a:p>
            <a:endParaRPr lang="en-FR" dirty="0"/>
          </a:p>
        </p:txBody>
      </p:sp>
      <p:graphicFrame>
        <p:nvGraphicFramePr>
          <p:cNvPr id="7" name="Table 7">
            <a:extLst>
              <a:ext uri="{FF2B5EF4-FFF2-40B4-BE49-F238E27FC236}">
                <a16:creationId xmlns:a16="http://schemas.microsoft.com/office/drawing/2014/main" id="{2BBB59A0-54F2-544F-B80C-B97807AB80DE}"/>
              </a:ext>
            </a:extLst>
          </p:cNvPr>
          <p:cNvGraphicFramePr>
            <a:graphicFrameLocks noGrp="1"/>
          </p:cNvGraphicFramePr>
          <p:nvPr>
            <p:extLst>
              <p:ext uri="{D42A27DB-BD31-4B8C-83A1-F6EECF244321}">
                <p14:modId xmlns:p14="http://schemas.microsoft.com/office/powerpoint/2010/main" val="2303600596"/>
              </p:ext>
            </p:extLst>
          </p:nvPr>
        </p:nvGraphicFramePr>
        <p:xfrm>
          <a:off x="2926080" y="838932"/>
          <a:ext cx="3855218" cy="3595110"/>
        </p:xfrm>
        <a:graphic>
          <a:graphicData uri="http://schemas.openxmlformats.org/drawingml/2006/table">
            <a:tbl>
              <a:tblPr firstRow="1" bandRow="1">
                <a:tableStyleId>{5940675A-B579-460E-94D1-54222C63F5DA}</a:tableStyleId>
              </a:tblPr>
              <a:tblGrid>
                <a:gridCol w="1927609">
                  <a:extLst>
                    <a:ext uri="{9D8B030D-6E8A-4147-A177-3AD203B41FA5}">
                      <a16:colId xmlns:a16="http://schemas.microsoft.com/office/drawing/2014/main" val="1998380711"/>
                    </a:ext>
                  </a:extLst>
                </a:gridCol>
                <a:gridCol w="1927609">
                  <a:extLst>
                    <a:ext uri="{9D8B030D-6E8A-4147-A177-3AD203B41FA5}">
                      <a16:colId xmlns:a16="http://schemas.microsoft.com/office/drawing/2014/main" val="937718732"/>
                    </a:ext>
                  </a:extLst>
                </a:gridCol>
              </a:tblGrid>
              <a:tr h="0">
                <a:tc>
                  <a:txBody>
                    <a:bodyPr/>
                    <a:lstStyle/>
                    <a:p>
                      <a:pPr algn="ctr"/>
                      <a:r>
                        <a:rPr lang="en-FR" sz="2000" b="1" dirty="0"/>
                        <a:t>Group </a:t>
                      </a:r>
                    </a:p>
                  </a:txBody>
                  <a:tcPr>
                    <a:solidFill>
                      <a:srgbClr val="B9975B"/>
                    </a:solidFill>
                  </a:tcPr>
                </a:tc>
                <a:tc>
                  <a:txBody>
                    <a:bodyPr/>
                    <a:lstStyle/>
                    <a:p>
                      <a:pPr algn="ctr"/>
                      <a:r>
                        <a:rPr lang="en-FR" sz="2000" b="1" dirty="0"/>
                        <a:t>Time</a:t>
                      </a:r>
                    </a:p>
                  </a:txBody>
                  <a:tcPr>
                    <a:solidFill>
                      <a:srgbClr val="B9975B"/>
                    </a:solidFill>
                  </a:tcPr>
                </a:tc>
                <a:extLst>
                  <a:ext uri="{0D108BD9-81ED-4DB2-BD59-A6C34878D82A}">
                    <a16:rowId xmlns:a16="http://schemas.microsoft.com/office/drawing/2014/main" val="131731903"/>
                  </a:ext>
                </a:extLst>
              </a:tr>
              <a:tr h="319887">
                <a:tc>
                  <a:txBody>
                    <a:bodyPr/>
                    <a:lstStyle/>
                    <a:p>
                      <a:pPr algn="ctr"/>
                      <a:r>
                        <a:rPr lang="en-FR" dirty="0"/>
                        <a:t>1</a:t>
                      </a:r>
                    </a:p>
                  </a:txBody>
                  <a:tcPr/>
                </a:tc>
                <a:tc>
                  <a:txBody>
                    <a:bodyPr/>
                    <a:lstStyle/>
                    <a:p>
                      <a:pPr algn="ctr"/>
                      <a:r>
                        <a:rPr lang="en-FR" dirty="0"/>
                        <a:t>4.40pm</a:t>
                      </a:r>
                    </a:p>
                  </a:txBody>
                  <a:tcPr/>
                </a:tc>
                <a:extLst>
                  <a:ext uri="{0D108BD9-81ED-4DB2-BD59-A6C34878D82A}">
                    <a16:rowId xmlns:a16="http://schemas.microsoft.com/office/drawing/2014/main" val="2026358511"/>
                  </a:ext>
                </a:extLst>
              </a:tr>
              <a:tr h="319887">
                <a:tc>
                  <a:txBody>
                    <a:bodyPr/>
                    <a:lstStyle/>
                    <a:p>
                      <a:pPr algn="ctr"/>
                      <a:r>
                        <a:rPr lang="en-FR" dirty="0"/>
                        <a:t>2</a:t>
                      </a:r>
                    </a:p>
                  </a:txBody>
                  <a:tcPr>
                    <a:solidFill>
                      <a:srgbClr val="B9975B"/>
                    </a:solidFill>
                  </a:tcPr>
                </a:tc>
                <a:tc>
                  <a:txBody>
                    <a:bodyPr/>
                    <a:lstStyle/>
                    <a:p>
                      <a:pPr algn="ctr"/>
                      <a:r>
                        <a:rPr lang="en-FR" dirty="0"/>
                        <a:t>4.45pm</a:t>
                      </a:r>
                    </a:p>
                  </a:txBody>
                  <a:tcPr>
                    <a:solidFill>
                      <a:srgbClr val="B9975B"/>
                    </a:solidFill>
                  </a:tcPr>
                </a:tc>
                <a:extLst>
                  <a:ext uri="{0D108BD9-81ED-4DB2-BD59-A6C34878D82A}">
                    <a16:rowId xmlns:a16="http://schemas.microsoft.com/office/drawing/2014/main" val="21646642"/>
                  </a:ext>
                </a:extLst>
              </a:tr>
              <a:tr h="319887">
                <a:tc>
                  <a:txBody>
                    <a:bodyPr/>
                    <a:lstStyle/>
                    <a:p>
                      <a:pPr algn="ctr"/>
                      <a:r>
                        <a:rPr lang="en-FR" dirty="0"/>
                        <a:t>3</a:t>
                      </a:r>
                    </a:p>
                  </a:txBody>
                  <a:tcPr/>
                </a:tc>
                <a:tc>
                  <a:txBody>
                    <a:bodyPr/>
                    <a:lstStyle/>
                    <a:p>
                      <a:pPr algn="ctr"/>
                      <a:r>
                        <a:rPr lang="en-FR" dirty="0"/>
                        <a:t>4.50pm</a:t>
                      </a:r>
                    </a:p>
                  </a:txBody>
                  <a:tcPr/>
                </a:tc>
                <a:extLst>
                  <a:ext uri="{0D108BD9-81ED-4DB2-BD59-A6C34878D82A}">
                    <a16:rowId xmlns:a16="http://schemas.microsoft.com/office/drawing/2014/main" val="1017089338"/>
                  </a:ext>
                </a:extLst>
              </a:tr>
              <a:tr h="319887">
                <a:tc>
                  <a:txBody>
                    <a:bodyPr/>
                    <a:lstStyle/>
                    <a:p>
                      <a:pPr algn="ctr"/>
                      <a:r>
                        <a:rPr lang="en-FR" dirty="0"/>
                        <a:t>4</a:t>
                      </a:r>
                    </a:p>
                  </a:txBody>
                  <a:tcPr>
                    <a:solidFill>
                      <a:srgbClr val="B9975B"/>
                    </a:solidFill>
                  </a:tcPr>
                </a:tc>
                <a:tc>
                  <a:txBody>
                    <a:bodyPr/>
                    <a:lstStyle/>
                    <a:p>
                      <a:pPr algn="ctr"/>
                      <a:r>
                        <a:rPr lang="en-FR" dirty="0"/>
                        <a:t>4.55pm</a:t>
                      </a:r>
                    </a:p>
                  </a:txBody>
                  <a:tcPr>
                    <a:solidFill>
                      <a:srgbClr val="B9975B"/>
                    </a:solidFill>
                  </a:tcPr>
                </a:tc>
                <a:extLst>
                  <a:ext uri="{0D108BD9-81ED-4DB2-BD59-A6C34878D82A}">
                    <a16:rowId xmlns:a16="http://schemas.microsoft.com/office/drawing/2014/main" val="709764265"/>
                  </a:ext>
                </a:extLst>
              </a:tr>
              <a:tr h="319887">
                <a:tc>
                  <a:txBody>
                    <a:bodyPr/>
                    <a:lstStyle/>
                    <a:p>
                      <a:pPr algn="ctr"/>
                      <a:r>
                        <a:rPr lang="en-FR" dirty="0"/>
                        <a:t>5</a:t>
                      </a:r>
                    </a:p>
                  </a:txBody>
                  <a:tcPr/>
                </a:tc>
                <a:tc>
                  <a:txBody>
                    <a:bodyPr/>
                    <a:lstStyle/>
                    <a:p>
                      <a:pPr algn="ctr"/>
                      <a:r>
                        <a:rPr lang="en-FR" dirty="0"/>
                        <a:t>5.00pm</a:t>
                      </a:r>
                    </a:p>
                  </a:txBody>
                  <a:tcPr/>
                </a:tc>
                <a:extLst>
                  <a:ext uri="{0D108BD9-81ED-4DB2-BD59-A6C34878D82A}">
                    <a16:rowId xmlns:a16="http://schemas.microsoft.com/office/drawing/2014/main" val="1421578715"/>
                  </a:ext>
                </a:extLst>
              </a:tr>
              <a:tr h="319887">
                <a:tc>
                  <a:txBody>
                    <a:bodyPr/>
                    <a:lstStyle/>
                    <a:p>
                      <a:pPr algn="ctr"/>
                      <a:r>
                        <a:rPr lang="en-FR" dirty="0"/>
                        <a:t>6</a:t>
                      </a:r>
                    </a:p>
                  </a:txBody>
                  <a:tcPr>
                    <a:solidFill>
                      <a:srgbClr val="B9975B"/>
                    </a:solidFill>
                  </a:tcPr>
                </a:tc>
                <a:tc>
                  <a:txBody>
                    <a:bodyPr/>
                    <a:lstStyle/>
                    <a:p>
                      <a:pPr algn="ctr"/>
                      <a:r>
                        <a:rPr lang="en-FR" dirty="0"/>
                        <a:t>5.05pm</a:t>
                      </a:r>
                    </a:p>
                  </a:txBody>
                  <a:tcPr>
                    <a:solidFill>
                      <a:srgbClr val="B9975B"/>
                    </a:solidFill>
                  </a:tcPr>
                </a:tc>
                <a:extLst>
                  <a:ext uri="{0D108BD9-81ED-4DB2-BD59-A6C34878D82A}">
                    <a16:rowId xmlns:a16="http://schemas.microsoft.com/office/drawing/2014/main" val="1603291218"/>
                  </a:ext>
                </a:extLst>
              </a:tr>
              <a:tr h="319887">
                <a:tc>
                  <a:txBody>
                    <a:bodyPr/>
                    <a:lstStyle/>
                    <a:p>
                      <a:pPr algn="ctr"/>
                      <a:r>
                        <a:rPr lang="en-FR" dirty="0"/>
                        <a:t>7</a:t>
                      </a:r>
                    </a:p>
                  </a:txBody>
                  <a:tcPr/>
                </a:tc>
                <a:tc>
                  <a:txBody>
                    <a:bodyPr/>
                    <a:lstStyle/>
                    <a:p>
                      <a:pPr algn="ctr"/>
                      <a:r>
                        <a:rPr lang="en-FR" dirty="0"/>
                        <a:t>5.10pm</a:t>
                      </a:r>
                    </a:p>
                  </a:txBody>
                  <a:tcPr/>
                </a:tc>
                <a:extLst>
                  <a:ext uri="{0D108BD9-81ED-4DB2-BD59-A6C34878D82A}">
                    <a16:rowId xmlns:a16="http://schemas.microsoft.com/office/drawing/2014/main" val="1525861232"/>
                  </a:ext>
                </a:extLst>
              </a:tr>
              <a:tr h="319887">
                <a:tc>
                  <a:txBody>
                    <a:bodyPr/>
                    <a:lstStyle/>
                    <a:p>
                      <a:pPr algn="ctr"/>
                      <a:r>
                        <a:rPr lang="en-FR" dirty="0"/>
                        <a:t>8</a:t>
                      </a:r>
                    </a:p>
                  </a:txBody>
                  <a:tcPr>
                    <a:solidFill>
                      <a:srgbClr val="B9975B"/>
                    </a:solidFill>
                  </a:tcPr>
                </a:tc>
                <a:tc>
                  <a:txBody>
                    <a:bodyPr/>
                    <a:lstStyle/>
                    <a:p>
                      <a:pPr algn="ctr"/>
                      <a:r>
                        <a:rPr lang="en-FR" dirty="0"/>
                        <a:t>5.15pm</a:t>
                      </a:r>
                    </a:p>
                  </a:txBody>
                  <a:tcPr>
                    <a:solidFill>
                      <a:srgbClr val="B9975B"/>
                    </a:solidFill>
                  </a:tcPr>
                </a:tc>
                <a:extLst>
                  <a:ext uri="{0D108BD9-81ED-4DB2-BD59-A6C34878D82A}">
                    <a16:rowId xmlns:a16="http://schemas.microsoft.com/office/drawing/2014/main" val="1179954514"/>
                  </a:ext>
                </a:extLst>
              </a:tr>
              <a:tr h="319887">
                <a:tc>
                  <a:txBody>
                    <a:bodyPr/>
                    <a:lstStyle/>
                    <a:p>
                      <a:pPr algn="ctr"/>
                      <a:r>
                        <a:rPr lang="en-FR" dirty="0"/>
                        <a:t>9</a:t>
                      </a:r>
                    </a:p>
                  </a:txBody>
                  <a:tcPr/>
                </a:tc>
                <a:tc>
                  <a:txBody>
                    <a:bodyPr/>
                    <a:lstStyle/>
                    <a:p>
                      <a:pPr algn="ctr"/>
                      <a:r>
                        <a:rPr lang="en-FR" dirty="0"/>
                        <a:t>5.20pm</a:t>
                      </a:r>
                    </a:p>
                  </a:txBody>
                  <a:tcPr/>
                </a:tc>
                <a:extLst>
                  <a:ext uri="{0D108BD9-81ED-4DB2-BD59-A6C34878D82A}">
                    <a16:rowId xmlns:a16="http://schemas.microsoft.com/office/drawing/2014/main" val="1666015083"/>
                  </a:ext>
                </a:extLst>
              </a:tr>
              <a:tr h="319887">
                <a:tc>
                  <a:txBody>
                    <a:bodyPr/>
                    <a:lstStyle/>
                    <a:p>
                      <a:pPr algn="ctr"/>
                      <a:r>
                        <a:rPr lang="en-FR" dirty="0"/>
                        <a:t>10</a:t>
                      </a:r>
                    </a:p>
                  </a:txBody>
                  <a:tcPr>
                    <a:solidFill>
                      <a:srgbClr val="B9975B"/>
                    </a:solidFill>
                  </a:tcPr>
                </a:tc>
                <a:tc>
                  <a:txBody>
                    <a:bodyPr/>
                    <a:lstStyle/>
                    <a:p>
                      <a:pPr algn="ctr"/>
                      <a:r>
                        <a:rPr lang="en-FR" dirty="0"/>
                        <a:t>5.25pm</a:t>
                      </a:r>
                    </a:p>
                  </a:txBody>
                  <a:tcPr>
                    <a:solidFill>
                      <a:srgbClr val="B9975B"/>
                    </a:solidFill>
                  </a:tcPr>
                </a:tc>
                <a:extLst>
                  <a:ext uri="{0D108BD9-81ED-4DB2-BD59-A6C34878D82A}">
                    <a16:rowId xmlns:a16="http://schemas.microsoft.com/office/drawing/2014/main" val="353871899"/>
                  </a:ext>
                </a:extLst>
              </a:tr>
            </a:tbl>
          </a:graphicData>
        </a:graphic>
      </p:graphicFrame>
    </p:spTree>
    <p:extLst>
      <p:ext uri="{BB962C8B-B14F-4D97-AF65-F5344CB8AC3E}">
        <p14:creationId xmlns:p14="http://schemas.microsoft.com/office/powerpoint/2010/main" val="2199484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A1FF-B843-4B4B-B75C-47968F2D310D}"/>
              </a:ext>
            </a:extLst>
          </p:cNvPr>
          <p:cNvSpPr>
            <a:spLocks noGrp="1"/>
          </p:cNvSpPr>
          <p:nvPr>
            <p:ph type="title"/>
          </p:nvPr>
        </p:nvSpPr>
        <p:spPr/>
        <p:txBody>
          <a:bodyPr/>
          <a:lstStyle/>
          <a:p>
            <a:pPr algn="r"/>
            <a:r>
              <a:rPr lang="en-FR" dirty="0"/>
              <a:t>Recommendation to improve class interaction and discussion</a:t>
            </a:r>
          </a:p>
        </p:txBody>
      </p:sp>
      <p:sp>
        <p:nvSpPr>
          <p:cNvPr id="3" name="Text Placeholder 2">
            <a:extLst>
              <a:ext uri="{FF2B5EF4-FFF2-40B4-BE49-F238E27FC236}">
                <a16:creationId xmlns:a16="http://schemas.microsoft.com/office/drawing/2014/main" id="{70999744-EFC2-0A45-B667-F4CF9A56C4E1}"/>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007467B4-D344-FB4A-8F99-72DE913C8890}"/>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CEF35B2E-A93B-924C-9E17-11AE560099CC}"/>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BA2BEF09-CDDE-0D4B-A89B-6B8E765265BB}"/>
              </a:ext>
            </a:extLst>
          </p:cNvPr>
          <p:cNvSpPr>
            <a:spLocks noGrp="1"/>
          </p:cNvSpPr>
          <p:nvPr>
            <p:ph type="body" sz="quarter" idx="12"/>
          </p:nvPr>
        </p:nvSpPr>
        <p:spPr>
          <a:xfrm>
            <a:off x="1060798" y="899612"/>
            <a:ext cx="7022403" cy="3344275"/>
          </a:xfrm>
        </p:spPr>
        <p:txBody>
          <a:bodyPr/>
          <a:lstStyle/>
          <a:p>
            <a:pPr marL="514350" indent="-514350">
              <a:buFont typeface="+mj-lt"/>
              <a:buAutoNum type="arabicPeriod"/>
            </a:pPr>
            <a:endParaRPr lang="en-GB" sz="2400" dirty="0"/>
          </a:p>
          <a:p>
            <a:pPr marL="514350" indent="-514350">
              <a:buFont typeface="+mj-lt"/>
              <a:buAutoNum type="arabicPeriod"/>
            </a:pPr>
            <a:r>
              <a:rPr lang="en-GB" sz="2400" dirty="0"/>
              <a:t>Keep camera on</a:t>
            </a:r>
          </a:p>
          <a:p>
            <a:pPr marL="514350" indent="-514350">
              <a:buFont typeface="+mj-lt"/>
              <a:buAutoNum type="arabicPeriod"/>
            </a:pPr>
            <a:r>
              <a:rPr lang="en-GB" sz="2400" dirty="0"/>
              <a:t>Participate orally (not only through the chat), unmute mic and speak</a:t>
            </a:r>
          </a:p>
          <a:p>
            <a:pPr marL="514350" indent="-514350">
              <a:buFont typeface="+mj-lt"/>
              <a:buAutoNum type="arabicPeriod"/>
            </a:pPr>
            <a:r>
              <a:rPr lang="en-GB" sz="2400" dirty="0"/>
              <a:t>Ask questions / share experience and thoughts</a:t>
            </a:r>
          </a:p>
          <a:p>
            <a:pPr marL="514350" indent="-514350">
              <a:buFont typeface="+mj-lt"/>
              <a:buAutoNum type="arabicPeriod"/>
            </a:pPr>
            <a:r>
              <a:rPr lang="en-GB" sz="2400" dirty="0"/>
              <a:t>Prepare questions and interact with guest speakers</a:t>
            </a:r>
          </a:p>
          <a:p>
            <a:pPr marL="514350" indent="-514350">
              <a:buFont typeface="+mj-lt"/>
              <a:buAutoNum type="arabicPeriod"/>
            </a:pPr>
            <a:endParaRPr lang="en-GB" sz="2400" dirty="0"/>
          </a:p>
          <a:p>
            <a:pPr marL="514350" indent="-514350">
              <a:buFont typeface="+mj-lt"/>
              <a:buAutoNum type="arabicPeriod"/>
            </a:pPr>
            <a:endParaRPr lang="en-GB" sz="2400" dirty="0"/>
          </a:p>
          <a:p>
            <a:pPr marL="0" indent="0">
              <a:buNone/>
            </a:pPr>
            <a:endParaRPr lang="en-FR" dirty="0"/>
          </a:p>
        </p:txBody>
      </p:sp>
    </p:spTree>
    <p:extLst>
      <p:ext uri="{BB962C8B-B14F-4D97-AF65-F5344CB8AC3E}">
        <p14:creationId xmlns:p14="http://schemas.microsoft.com/office/powerpoint/2010/main" val="1302131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19B-0651-994A-A3C0-9418B7FC4D5F}"/>
              </a:ext>
            </a:extLst>
          </p:cNvPr>
          <p:cNvSpPr>
            <a:spLocks noGrp="1"/>
          </p:cNvSpPr>
          <p:nvPr>
            <p:ph type="title"/>
          </p:nvPr>
        </p:nvSpPr>
        <p:spPr/>
        <p:txBody>
          <a:bodyPr/>
          <a:lstStyle/>
          <a:p>
            <a:r>
              <a:rPr lang="en-FR" dirty="0"/>
              <a:t>Programme for Today</a:t>
            </a:r>
          </a:p>
        </p:txBody>
      </p:sp>
      <p:sp>
        <p:nvSpPr>
          <p:cNvPr id="3" name="Text Placeholder 2">
            <a:extLst>
              <a:ext uri="{FF2B5EF4-FFF2-40B4-BE49-F238E27FC236}">
                <a16:creationId xmlns:a16="http://schemas.microsoft.com/office/drawing/2014/main" id="{43B4D0D1-BE6E-EE4B-B5FE-2C529834672A}"/>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B4C235EB-63EB-1642-BF08-4630C02D282F}"/>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10CC1176-45B3-1847-B4B1-8FD45251AB55}"/>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AAD1D740-CBB0-5846-8B78-0E4AD622B76B}"/>
              </a:ext>
            </a:extLst>
          </p:cNvPr>
          <p:cNvSpPr>
            <a:spLocks noGrp="1"/>
          </p:cNvSpPr>
          <p:nvPr>
            <p:ph type="body" sz="quarter" idx="12"/>
          </p:nvPr>
        </p:nvSpPr>
        <p:spPr>
          <a:xfrm>
            <a:off x="654549" y="953883"/>
            <a:ext cx="7547876" cy="3344275"/>
          </a:xfrm>
        </p:spPr>
        <p:txBody>
          <a:bodyPr/>
          <a:lstStyle/>
          <a:p>
            <a:pPr marL="514350" indent="-514350">
              <a:buFont typeface="+mj-lt"/>
              <a:buAutoNum type="arabicPeriod"/>
            </a:pPr>
            <a:r>
              <a:rPr lang="en-GB" sz="2800" dirty="0"/>
              <a:t>Introduction </a:t>
            </a:r>
          </a:p>
          <a:p>
            <a:pPr marL="514350" indent="-514350">
              <a:buFont typeface="+mj-lt"/>
              <a:buAutoNum type="arabicPeriod"/>
            </a:pPr>
            <a:r>
              <a:rPr lang="en-GB" sz="2800" dirty="0"/>
              <a:t>SMART Law? </a:t>
            </a:r>
          </a:p>
          <a:p>
            <a:pPr marL="514350" indent="-514350">
              <a:buFont typeface="+mj-lt"/>
              <a:buAutoNum type="arabicPeriod"/>
            </a:pPr>
            <a:r>
              <a:rPr lang="en-GB" sz="2800" dirty="0"/>
              <a:t>Legal Innovation</a:t>
            </a:r>
          </a:p>
          <a:p>
            <a:pPr marL="514350" indent="-514350">
              <a:buFont typeface="+mj-lt"/>
              <a:buAutoNum type="arabicPeriod"/>
            </a:pPr>
            <a:r>
              <a:rPr lang="en-GB" sz="2800" dirty="0"/>
              <a:t>Mathematical Turn</a:t>
            </a:r>
          </a:p>
          <a:p>
            <a:pPr marL="514350" indent="-514350">
              <a:buFont typeface="+mj-lt"/>
              <a:buAutoNum type="arabicPeriod"/>
            </a:pPr>
            <a:r>
              <a:rPr lang="en-GB" sz="2800" dirty="0"/>
              <a:t>Connect Case study</a:t>
            </a:r>
          </a:p>
          <a:p>
            <a:pPr marL="514350" indent="-514350">
              <a:buFont typeface="+mj-lt"/>
              <a:buAutoNum type="arabicPeriod"/>
            </a:pPr>
            <a:r>
              <a:rPr lang="en-GB" sz="2800" dirty="0" err="1"/>
              <a:t>Github</a:t>
            </a:r>
            <a:endParaRPr lang="en-GB" sz="2800" dirty="0"/>
          </a:p>
          <a:p>
            <a:pPr marL="514350" indent="-514350">
              <a:buFont typeface="+mj-lt"/>
              <a:buAutoNum type="arabicPeriod"/>
            </a:pPr>
            <a:r>
              <a:rPr lang="en-GB" sz="2800" dirty="0"/>
              <a:t>Guest talk by </a:t>
            </a:r>
            <a:r>
              <a:rPr lang="en-GB" sz="2800" dirty="0" err="1"/>
              <a:t>Dazza</a:t>
            </a:r>
            <a:r>
              <a:rPr lang="en-GB" sz="2800" dirty="0"/>
              <a:t> Greenwood (MIT) </a:t>
            </a:r>
          </a:p>
          <a:p>
            <a:pPr marL="514350" indent="-514350">
              <a:buFont typeface="+mj-lt"/>
              <a:buAutoNum type="arabicPeriod"/>
            </a:pPr>
            <a:endParaRPr lang="en-GB" sz="2800" dirty="0"/>
          </a:p>
        </p:txBody>
      </p:sp>
    </p:spTree>
    <p:extLst>
      <p:ext uri="{BB962C8B-B14F-4D97-AF65-F5344CB8AC3E}">
        <p14:creationId xmlns:p14="http://schemas.microsoft.com/office/powerpoint/2010/main" val="1362203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7A4CB9-62E9-554A-B707-CAF92304A0D2}"/>
              </a:ext>
            </a:extLst>
          </p:cNvPr>
          <p:cNvSpPr>
            <a:spLocks noGrp="1"/>
          </p:cNvSpPr>
          <p:nvPr>
            <p:ph type="body" sz="quarter" idx="10"/>
          </p:nvPr>
        </p:nvSpPr>
        <p:spPr/>
        <p:txBody>
          <a:bodyPr/>
          <a:lstStyle/>
          <a:p>
            <a:r>
              <a:rPr lang="en-FR" dirty="0"/>
              <a:t>I. Introduction</a:t>
            </a:r>
          </a:p>
          <a:p>
            <a:endParaRPr lang="en-FR" dirty="0"/>
          </a:p>
        </p:txBody>
      </p:sp>
      <p:sp>
        <p:nvSpPr>
          <p:cNvPr id="3" name="Text Placeholder 2">
            <a:extLst>
              <a:ext uri="{FF2B5EF4-FFF2-40B4-BE49-F238E27FC236}">
                <a16:creationId xmlns:a16="http://schemas.microsoft.com/office/drawing/2014/main" id="{994A126D-53EE-EC4B-8C60-85870882F57A}"/>
              </a:ext>
            </a:extLst>
          </p:cNvPr>
          <p:cNvSpPr>
            <a:spLocks noGrp="1"/>
          </p:cNvSpPr>
          <p:nvPr>
            <p:ph type="body" sz="quarter" idx="11"/>
          </p:nvPr>
        </p:nvSpPr>
        <p:spPr/>
        <p:txBody>
          <a:bodyPr/>
          <a:lstStyle/>
          <a:p>
            <a:r>
              <a:rPr lang="en-FR" dirty="0"/>
              <a:t>A Recent Case to map the subject </a:t>
            </a:r>
          </a:p>
        </p:txBody>
      </p:sp>
    </p:spTree>
    <p:extLst>
      <p:ext uri="{BB962C8B-B14F-4D97-AF65-F5344CB8AC3E}">
        <p14:creationId xmlns:p14="http://schemas.microsoft.com/office/powerpoint/2010/main" val="1512301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7542_backdrop_scale_1280xauto-2.jpg"/>
          <p:cNvPicPr>
            <a:picLocks noGrp="1" noChangeAspect="1"/>
          </p:cNvPicPr>
          <p:nvPr>
            <p:ph idx="1"/>
          </p:nvPr>
        </p:nvPicPr>
        <p:blipFill>
          <a:blip r:embed="rId3">
            <a:extLst>
              <a:ext uri="{28A0092B-C50C-407E-A947-70E740481C1C}">
                <a14:useLocalDpi xmlns:a14="http://schemas.microsoft.com/office/drawing/2010/main" val="0"/>
              </a:ext>
            </a:extLst>
          </a:blip>
          <a:srcRect t="1115" b="1115"/>
          <a:stretch>
            <a:fillRect/>
          </a:stretch>
        </p:blipFill>
        <p:spPr>
          <a:xfrm>
            <a:off x="0" y="-370307"/>
            <a:ext cx="9144000" cy="5028847"/>
          </a:xfrm>
          <a:prstGeom prst="rect">
            <a:avLst/>
          </a:prstGeom>
        </p:spPr>
      </p:pic>
      <p:sp>
        <p:nvSpPr>
          <p:cNvPr id="5" name="TextBox 4"/>
          <p:cNvSpPr txBox="1"/>
          <p:nvPr/>
        </p:nvSpPr>
        <p:spPr>
          <a:xfrm>
            <a:off x="3643291" y="4658540"/>
            <a:ext cx="1762903" cy="2531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2503" tIns="22503" rIns="22503" bIns="22503" numCol="1" spcCol="16002" rtlCol="0" anchor="ctr">
            <a:spAutoFit/>
          </a:bodyPr>
          <a:lstStyle/>
          <a:p>
            <a:pPr algn="ctr" defTabSz="258782" hangingPunct="0"/>
            <a:r>
              <a:rPr lang="en-GB" sz="1350" dirty="0">
                <a:solidFill>
                  <a:prstClr val="black"/>
                </a:solidFill>
                <a:latin typeface="Gill Sans MT"/>
              </a:rPr>
              <a:t>Law as code/code as law</a:t>
            </a:r>
            <a:endParaRPr lang="en-GB" sz="975" b="1" dirty="0">
              <a:solidFill>
                <a:srgbClr val="000000"/>
              </a:solidFill>
              <a:latin typeface="Helvetica Neue"/>
              <a:ea typeface="Helvetica Neue"/>
              <a:cs typeface="Helvetica Neue"/>
              <a:sym typeface="Helvetica Neue"/>
            </a:endParaRPr>
          </a:p>
        </p:txBody>
      </p:sp>
      <p:pic>
        <p:nvPicPr>
          <p:cNvPr id="9" name="Picture 8"/>
          <p:cNvPicPr>
            <a:picLocks noChangeAspect="1"/>
          </p:cNvPicPr>
          <p:nvPr/>
        </p:nvPicPr>
        <p:blipFill>
          <a:blip r:embed="rId4"/>
          <a:stretch>
            <a:fillRect/>
          </a:stretch>
        </p:blipFill>
        <p:spPr>
          <a:xfrm>
            <a:off x="3625053" y="198392"/>
            <a:ext cx="147871" cy="120146"/>
          </a:xfrm>
          <a:prstGeom prst="rect">
            <a:avLst/>
          </a:prstGeom>
        </p:spPr>
      </p:pic>
      <p:pic>
        <p:nvPicPr>
          <p:cNvPr id="10" name="Picture 9" descr="Screen Shot 2018-09-01 at 20.35.4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0290" y="322602"/>
            <a:ext cx="118079" cy="118079"/>
          </a:xfrm>
          <a:prstGeom prst="rect">
            <a:avLst/>
          </a:prstGeom>
        </p:spPr>
      </p:pic>
      <p:pic>
        <p:nvPicPr>
          <p:cNvPr id="11" name="Picture 10" descr="Screen Shot 2018-09-01 at 20.36.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4782" y="447716"/>
            <a:ext cx="121657" cy="135970"/>
          </a:xfrm>
          <a:prstGeom prst="rect">
            <a:avLst/>
          </a:prstGeom>
        </p:spPr>
      </p:pic>
      <p:pic>
        <p:nvPicPr>
          <p:cNvPr id="12" name="Picture 11" descr="Screen Shot 2018-09-01 at 20.41.1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2166" y="81397"/>
            <a:ext cx="145503" cy="2573899"/>
          </a:xfrm>
          <a:prstGeom prst="rect">
            <a:avLst/>
          </a:prstGeom>
          <a:ln>
            <a:solidFill>
              <a:schemeClr val="bg1"/>
            </a:solidFill>
          </a:ln>
        </p:spPr>
      </p:pic>
    </p:spTree>
    <p:extLst>
      <p:ext uri="{BB962C8B-B14F-4D97-AF65-F5344CB8AC3E}">
        <p14:creationId xmlns:p14="http://schemas.microsoft.com/office/powerpoint/2010/main" val="269948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2000"/>
                                        <p:tgtEl>
                                          <p:spTgt spid="5"/>
                                        </p:tgtEl>
                                      </p:cBhvr>
                                    </p:animEffect>
                                  </p:childTnLst>
                                </p:cTn>
                              </p:par>
                              <p:par>
                                <p:cTn id="12" presetID="9" presetClass="exit" presetSubtype="0" fill="hold" nodeType="withEffect">
                                  <p:stCondLst>
                                    <p:cond delay="0"/>
                                  </p:stCondLst>
                                  <p:childTnLst>
                                    <p:animEffect transition="out" filter="dissolve">
                                      <p:cBhvr>
                                        <p:cTn id="13" dur="2500"/>
                                        <p:tgtEl>
                                          <p:spTgt spid="12"/>
                                        </p:tgtEl>
                                      </p:cBhvr>
                                    </p:animEffect>
                                    <p:set>
                                      <p:cBhvr>
                                        <p:cTn id="14" dur="1" fill="hold">
                                          <p:stCondLst>
                                            <p:cond delay="2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8E4F-90C5-D74C-8DBD-31C4F2096B65}"/>
              </a:ext>
            </a:extLst>
          </p:cNvPr>
          <p:cNvSpPr>
            <a:spLocks noGrp="1"/>
          </p:cNvSpPr>
          <p:nvPr>
            <p:ph type="title"/>
          </p:nvPr>
        </p:nvSpPr>
        <p:spPr/>
        <p:txBody>
          <a:bodyPr/>
          <a:lstStyle/>
          <a:p>
            <a:r>
              <a:rPr lang="en-FR" dirty="0"/>
              <a:t>Klaxoon Poll</a:t>
            </a:r>
          </a:p>
        </p:txBody>
      </p:sp>
      <p:sp>
        <p:nvSpPr>
          <p:cNvPr id="3" name="Text Placeholder 2">
            <a:extLst>
              <a:ext uri="{FF2B5EF4-FFF2-40B4-BE49-F238E27FC236}">
                <a16:creationId xmlns:a16="http://schemas.microsoft.com/office/drawing/2014/main" id="{CF73ABF8-9223-E84D-AF3A-7A43E3F12D70}"/>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C257CA37-F213-2449-B366-DD53A3186AE0}"/>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615082D4-9E6A-2D4B-B23F-3AE8FFEB6A31}"/>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16BCA55C-CD29-274B-8586-E8396BB8B6F3}"/>
              </a:ext>
            </a:extLst>
          </p:cNvPr>
          <p:cNvSpPr>
            <a:spLocks noGrp="1"/>
          </p:cNvSpPr>
          <p:nvPr>
            <p:ph type="body" sz="quarter" idx="12"/>
          </p:nvPr>
        </p:nvSpPr>
        <p:spPr>
          <a:xfrm>
            <a:off x="1447225" y="1587062"/>
            <a:ext cx="6502996" cy="2438838"/>
          </a:xfrm>
        </p:spPr>
        <p:txBody>
          <a:bodyPr/>
          <a:lstStyle/>
          <a:p>
            <a:r>
              <a:rPr lang="en-GB" sz="2400" b="1" dirty="0"/>
              <a:t>Did you download a Covid-19 App? </a:t>
            </a:r>
          </a:p>
          <a:p>
            <a:endParaRPr lang="en-GB" sz="2400" b="1" dirty="0"/>
          </a:p>
          <a:p>
            <a:r>
              <a:rPr lang="en-GB" sz="2400" b="1" dirty="0"/>
              <a:t>Why did you download it?</a:t>
            </a:r>
          </a:p>
          <a:p>
            <a:endParaRPr lang="en-GB" sz="2400" b="1" dirty="0"/>
          </a:p>
          <a:p>
            <a:r>
              <a:rPr lang="en-GB" sz="2400" b="1" dirty="0"/>
              <a:t>Why did you not download it?</a:t>
            </a:r>
            <a:endParaRPr lang="en-FR" sz="2400" dirty="0"/>
          </a:p>
        </p:txBody>
      </p:sp>
    </p:spTree>
    <p:extLst>
      <p:ext uri="{BB962C8B-B14F-4D97-AF65-F5344CB8AC3E}">
        <p14:creationId xmlns:p14="http://schemas.microsoft.com/office/powerpoint/2010/main" val="414835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A1EE-BCE6-234B-AF53-3185DEDA4A0A}"/>
              </a:ext>
            </a:extLst>
          </p:cNvPr>
          <p:cNvSpPr>
            <a:spLocks noGrp="1"/>
          </p:cNvSpPr>
          <p:nvPr>
            <p:ph type="title"/>
          </p:nvPr>
        </p:nvSpPr>
        <p:spPr/>
        <p:txBody>
          <a:bodyPr/>
          <a:lstStyle/>
          <a:p>
            <a:r>
              <a:rPr lang="en-FR" dirty="0"/>
              <a:t>COVID-19 C</a:t>
            </a:r>
            <a:r>
              <a:rPr lang="en-GB" dirty="0"/>
              <a:t>o</a:t>
            </a:r>
            <a:r>
              <a:rPr lang="en-FR" dirty="0"/>
              <a:t>ntract-Tracing Apps!</a:t>
            </a:r>
          </a:p>
        </p:txBody>
      </p:sp>
      <p:pic>
        <p:nvPicPr>
          <p:cNvPr id="7" name="Content Placeholder 6">
            <a:extLst>
              <a:ext uri="{FF2B5EF4-FFF2-40B4-BE49-F238E27FC236}">
                <a16:creationId xmlns:a16="http://schemas.microsoft.com/office/drawing/2014/main" id="{A9F1FD71-33A8-A042-8849-F5F276BD5C6D}"/>
              </a:ext>
            </a:extLst>
          </p:cNvPr>
          <p:cNvPicPr>
            <a:picLocks noGrp="1" noChangeAspect="1"/>
          </p:cNvPicPr>
          <p:nvPr>
            <p:ph idx="1"/>
          </p:nvPr>
        </p:nvPicPr>
        <p:blipFill>
          <a:blip r:embed="rId2"/>
          <a:stretch>
            <a:fillRect/>
          </a:stretch>
        </p:blipFill>
        <p:spPr/>
      </p:pic>
      <p:sp>
        <p:nvSpPr>
          <p:cNvPr id="4" name="Slide Number Placeholder 3">
            <a:extLst>
              <a:ext uri="{FF2B5EF4-FFF2-40B4-BE49-F238E27FC236}">
                <a16:creationId xmlns:a16="http://schemas.microsoft.com/office/drawing/2014/main" id="{E01D1ED2-10F2-6B4E-AD68-CE77223F4AA3}"/>
              </a:ext>
            </a:extLst>
          </p:cNvPr>
          <p:cNvSpPr>
            <a:spLocks noGrp="1"/>
          </p:cNvSpPr>
          <p:nvPr>
            <p:ph type="sldNum" sz="quarter" idx="12"/>
          </p:nvPr>
        </p:nvSpPr>
        <p:spPr/>
        <p:txBody>
          <a:bodyPr/>
          <a:lstStyle/>
          <a:p>
            <a:fld id="{4708B4FD-91B8-4045-BA4B-732CFBA07F57}" type="slidenum">
              <a:rPr lang="en-GB" smtClean="0"/>
              <a:t>16</a:t>
            </a:fld>
            <a:endParaRPr lang="en-GB"/>
          </a:p>
        </p:txBody>
      </p:sp>
      <p:pic>
        <p:nvPicPr>
          <p:cNvPr id="9" name="Picture 8" descr="A hand holding a phone&#10;&#10;Description automatically generated with low confidence">
            <a:extLst>
              <a:ext uri="{FF2B5EF4-FFF2-40B4-BE49-F238E27FC236}">
                <a16:creationId xmlns:a16="http://schemas.microsoft.com/office/drawing/2014/main" id="{DF1AF2CC-A0CF-E140-84B4-FF7592EB8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2000" cy="5148000"/>
          </a:xfrm>
          <a:prstGeom prst="rect">
            <a:avLst/>
          </a:prstGeom>
        </p:spPr>
      </p:pic>
    </p:spTree>
    <p:extLst>
      <p:ext uri="{BB962C8B-B14F-4D97-AF65-F5344CB8AC3E}">
        <p14:creationId xmlns:p14="http://schemas.microsoft.com/office/powerpoint/2010/main" val="215224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F4377E-6E37-8141-A5F3-094FBC8DEAE9}"/>
              </a:ext>
            </a:extLst>
          </p:cNvPr>
          <p:cNvPicPr>
            <a:picLocks noChangeAspect="1"/>
          </p:cNvPicPr>
          <p:nvPr/>
        </p:nvPicPr>
        <p:blipFill>
          <a:blip r:embed="rId3"/>
          <a:stretch>
            <a:fillRect/>
          </a:stretch>
        </p:blipFill>
        <p:spPr>
          <a:xfrm>
            <a:off x="363474" y="1310205"/>
            <a:ext cx="2637839" cy="2518479"/>
          </a:xfrm>
          <a:prstGeom prst="rect">
            <a:avLst/>
          </a:prstGeom>
        </p:spPr>
      </p:pic>
      <p:cxnSp>
        <p:nvCxnSpPr>
          <p:cNvPr id="17" name="Straight Connector 1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4200" y="1180415"/>
            <a:ext cx="0" cy="278267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35FCAC0-E889-714E-AD9B-29C0D22F1481}"/>
              </a:ext>
            </a:extLst>
          </p:cNvPr>
          <p:cNvPicPr>
            <a:picLocks noChangeAspect="1"/>
          </p:cNvPicPr>
          <p:nvPr/>
        </p:nvPicPr>
        <p:blipFill>
          <a:blip r:embed="rId4"/>
          <a:stretch>
            <a:fillRect/>
          </a:stretch>
        </p:blipFill>
        <p:spPr>
          <a:xfrm>
            <a:off x="3233007" y="1819970"/>
            <a:ext cx="2653008" cy="1498949"/>
          </a:xfrm>
          <a:prstGeom prst="rect">
            <a:avLst/>
          </a:prstGeom>
        </p:spPr>
      </p:pic>
      <p:cxnSp>
        <p:nvCxnSpPr>
          <p:cNvPr id="19" name="Straight Connector 1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96940" y="1180415"/>
            <a:ext cx="0" cy="278267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E908692-C7FE-9B4C-B562-7632B671EB16}"/>
              </a:ext>
            </a:extLst>
          </p:cNvPr>
          <p:cNvPicPr>
            <a:picLocks noChangeAspect="1"/>
          </p:cNvPicPr>
          <p:nvPr/>
        </p:nvPicPr>
        <p:blipFill>
          <a:blip r:embed="rId5"/>
          <a:stretch>
            <a:fillRect/>
          </a:stretch>
        </p:blipFill>
        <p:spPr>
          <a:xfrm>
            <a:off x="6121752" y="1692364"/>
            <a:ext cx="2637840" cy="1754163"/>
          </a:xfrm>
          <a:prstGeom prst="rect">
            <a:avLst/>
          </a:prstGeom>
        </p:spPr>
      </p:pic>
      <p:pic>
        <p:nvPicPr>
          <p:cNvPr id="10" name="Content Placeholder 9" descr="A picture containing logo&#10;&#10;Description automatically generated">
            <a:extLst>
              <a:ext uri="{FF2B5EF4-FFF2-40B4-BE49-F238E27FC236}">
                <a16:creationId xmlns:a16="http://schemas.microsoft.com/office/drawing/2014/main" id="{DB7190D6-831C-AC4B-B829-A797709E70BA}"/>
              </a:ext>
            </a:extLst>
          </p:cNvPr>
          <p:cNvPicPr>
            <a:picLocks noGrp="1" noChangeAspect="1"/>
          </p:cNvPicPr>
          <p:nvPr>
            <p:ph idx="1"/>
          </p:nvPr>
        </p:nvPicPr>
        <p:blipFill>
          <a:blip r:embed="rId6"/>
          <a:stretch>
            <a:fillRect/>
          </a:stretch>
        </p:blipFill>
        <p:spPr/>
      </p:pic>
      <p:sp>
        <p:nvSpPr>
          <p:cNvPr id="4" name="Slide Number Placeholder 3">
            <a:extLst>
              <a:ext uri="{FF2B5EF4-FFF2-40B4-BE49-F238E27FC236}">
                <a16:creationId xmlns:a16="http://schemas.microsoft.com/office/drawing/2014/main" id="{DABF1870-9B3F-494E-9DEE-02107C64A905}"/>
              </a:ext>
            </a:extLst>
          </p:cNvPr>
          <p:cNvSpPr>
            <a:spLocks noGrp="1"/>
          </p:cNvSpPr>
          <p:nvPr>
            <p:ph type="sldNum" sz="quarter" idx="12"/>
          </p:nvPr>
        </p:nvSpPr>
        <p:spPr/>
        <p:txBody>
          <a:bodyPr/>
          <a:lstStyle/>
          <a:p>
            <a:pPr>
              <a:spcAft>
                <a:spcPts val="600"/>
              </a:spcAft>
            </a:pPr>
            <a:fld id="{4708B4FD-91B8-4045-BA4B-732CFBA07F57}" type="slidenum">
              <a:rPr lang="en-GB" smtClean="0"/>
              <a:pPr>
                <a:spcAft>
                  <a:spcPts val="600"/>
                </a:spcAft>
              </a:pPr>
              <a:t>17</a:t>
            </a:fld>
            <a:endParaRPr lang="en-GB"/>
          </a:p>
        </p:txBody>
      </p:sp>
    </p:spTree>
    <p:extLst>
      <p:ext uri="{BB962C8B-B14F-4D97-AF65-F5344CB8AC3E}">
        <p14:creationId xmlns:p14="http://schemas.microsoft.com/office/powerpoint/2010/main" val="3660677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6012-5114-4D0B-A1AF-687206B78015}"/>
              </a:ext>
            </a:extLst>
          </p:cNvPr>
          <p:cNvSpPr>
            <a:spLocks noGrp="1"/>
          </p:cNvSpPr>
          <p:nvPr>
            <p:ph type="title"/>
          </p:nvPr>
        </p:nvSpPr>
        <p:spPr>
          <a:xfrm>
            <a:off x="554088" y="-220597"/>
            <a:ext cx="7430519" cy="994172"/>
          </a:xfrm>
        </p:spPr>
        <p:txBody>
          <a:bodyPr>
            <a:normAutofit/>
          </a:bodyPr>
          <a:lstStyle/>
          <a:p>
            <a:r>
              <a:rPr lang="en-US" dirty="0"/>
              <a:t>Contact Tracing Apps: Shaping Epidemiological Surveillance</a:t>
            </a:r>
          </a:p>
        </p:txBody>
      </p:sp>
      <p:sp>
        <p:nvSpPr>
          <p:cNvPr id="216" name="TextBox 215">
            <a:extLst>
              <a:ext uri="{FF2B5EF4-FFF2-40B4-BE49-F238E27FC236}">
                <a16:creationId xmlns:a16="http://schemas.microsoft.com/office/drawing/2014/main" id="{DBFCD97B-CE72-4A94-98BB-0F6827839515}"/>
              </a:ext>
            </a:extLst>
          </p:cNvPr>
          <p:cNvSpPr txBox="1"/>
          <p:nvPr/>
        </p:nvSpPr>
        <p:spPr>
          <a:xfrm>
            <a:off x="-1067515" y="2919237"/>
            <a:ext cx="5890447" cy="646331"/>
          </a:xfrm>
          <a:prstGeom prst="rect">
            <a:avLst/>
          </a:prstGeom>
          <a:noFill/>
        </p:spPr>
        <p:txBody>
          <a:bodyPr wrap="square" rtlCol="0">
            <a:spAutoFit/>
          </a:bodyPr>
          <a:lstStyle/>
          <a:p>
            <a:endParaRPr lang="en-FR" sz="1350" dirty="0"/>
          </a:p>
          <a:p>
            <a:pPr lvl="0"/>
            <a:endParaRPr lang="en-FR" sz="1350" dirty="0"/>
          </a:p>
          <a:p>
            <a:pPr marL="128588" indent="-128588">
              <a:buFont typeface="Arial" panose="020B0604020202020204" pitchFamily="34" charset="0"/>
              <a:buChar char="•"/>
            </a:pPr>
            <a:endParaRPr lang="cs-CZ" sz="900" dirty="0"/>
          </a:p>
        </p:txBody>
      </p:sp>
      <p:pic>
        <p:nvPicPr>
          <p:cNvPr id="42" name="Picture 41" descr="A close up of a logo&#10;&#10;Description automatically generated">
            <a:extLst>
              <a:ext uri="{FF2B5EF4-FFF2-40B4-BE49-F238E27FC236}">
                <a16:creationId xmlns:a16="http://schemas.microsoft.com/office/drawing/2014/main" id="{2E4B35A3-9178-E94C-94E7-2FA2FA23E6E7}"/>
              </a:ext>
            </a:extLst>
          </p:cNvPr>
          <p:cNvPicPr>
            <a:picLocks noChangeAspect="1"/>
          </p:cNvPicPr>
          <p:nvPr/>
        </p:nvPicPr>
        <p:blipFill rotWithShape="1">
          <a:blip r:embed="rId3">
            <a:extLst>
              <a:ext uri="{28A0092B-C50C-407E-A947-70E740481C1C}">
                <a14:useLocalDpi xmlns:a14="http://schemas.microsoft.com/office/drawing/2010/main" val="0"/>
              </a:ext>
            </a:extLst>
          </a:blip>
          <a:srcRect r="4753" b="23545"/>
          <a:stretch/>
        </p:blipFill>
        <p:spPr>
          <a:xfrm>
            <a:off x="953423" y="1809520"/>
            <a:ext cx="732585" cy="762230"/>
          </a:xfrm>
          <a:prstGeom prst="rect">
            <a:avLst/>
          </a:prstGeom>
        </p:spPr>
      </p:pic>
      <p:sp>
        <p:nvSpPr>
          <p:cNvPr id="43" name="TextBox 42">
            <a:extLst>
              <a:ext uri="{FF2B5EF4-FFF2-40B4-BE49-F238E27FC236}">
                <a16:creationId xmlns:a16="http://schemas.microsoft.com/office/drawing/2014/main" id="{22EF46DB-3FBE-B542-A15C-639217E2014E}"/>
              </a:ext>
            </a:extLst>
          </p:cNvPr>
          <p:cNvSpPr txBox="1"/>
          <p:nvPr/>
        </p:nvSpPr>
        <p:spPr>
          <a:xfrm>
            <a:off x="89944" y="2677450"/>
            <a:ext cx="2529557" cy="2065950"/>
          </a:xfrm>
          <a:prstGeom prst="rect">
            <a:avLst/>
          </a:prstGeom>
          <a:noFill/>
        </p:spPr>
        <p:txBody>
          <a:bodyPr wrap="square" rtlCol="0">
            <a:spAutoFit/>
          </a:bodyPr>
          <a:lstStyle/>
          <a:p>
            <a:r>
              <a:rPr lang="en-US" sz="1275" b="1" dirty="0"/>
              <a:t>[WHO 2005 Regulations]</a:t>
            </a:r>
            <a:r>
              <a:rPr lang="en-FR" sz="1275" dirty="0"/>
              <a:t> </a:t>
            </a:r>
          </a:p>
          <a:p>
            <a:r>
              <a:rPr lang="en-GB" sz="1275" dirty="0"/>
              <a:t>“surveillance” means the systematic ongoing collection, collation and analysis of data for public health purposes and the timely dissemination of public health information for assessment and public health response as necessary. </a:t>
            </a:r>
          </a:p>
          <a:p>
            <a:endParaRPr lang="en-FR" sz="1350" dirty="0"/>
          </a:p>
        </p:txBody>
      </p:sp>
      <p:cxnSp>
        <p:nvCxnSpPr>
          <p:cNvPr id="46" name="Straight Connector 45">
            <a:extLst>
              <a:ext uri="{FF2B5EF4-FFF2-40B4-BE49-F238E27FC236}">
                <a16:creationId xmlns:a16="http://schemas.microsoft.com/office/drawing/2014/main" id="{E13368FB-C0AE-7A43-904E-A5C84C542531}"/>
              </a:ext>
            </a:extLst>
          </p:cNvPr>
          <p:cNvCxnSpPr>
            <a:cxnSpLocks/>
          </p:cNvCxnSpPr>
          <p:nvPr/>
        </p:nvCxnSpPr>
        <p:spPr>
          <a:xfrm>
            <a:off x="2729291" y="1849224"/>
            <a:ext cx="0" cy="2557366"/>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AEAB00CF-E4C4-F14A-BD58-CD4276DDB8DA}"/>
              </a:ext>
            </a:extLst>
          </p:cNvPr>
          <p:cNvSpPr txBox="1"/>
          <p:nvPr/>
        </p:nvSpPr>
        <p:spPr>
          <a:xfrm>
            <a:off x="2948873" y="2642807"/>
            <a:ext cx="2115432" cy="1777410"/>
          </a:xfrm>
          <a:prstGeom prst="rect">
            <a:avLst/>
          </a:prstGeom>
          <a:noFill/>
        </p:spPr>
        <p:txBody>
          <a:bodyPr wrap="square" rtlCol="0">
            <a:spAutoFit/>
          </a:bodyPr>
          <a:lstStyle/>
          <a:p>
            <a:r>
              <a:rPr lang="en-US" sz="1275" b="1" dirty="0"/>
              <a:t>[EU Law Decision </a:t>
            </a:r>
            <a:r>
              <a:rPr lang="en-GB" sz="1200" b="1" dirty="0"/>
              <a:t>1082/2013</a:t>
            </a:r>
            <a:r>
              <a:rPr lang="en-US" sz="1275" b="1" dirty="0"/>
              <a:t>]</a:t>
            </a:r>
            <a:r>
              <a:rPr lang="en-FR" sz="1275" b="1" dirty="0"/>
              <a:t> </a:t>
            </a:r>
            <a:r>
              <a:rPr lang="en-FR" sz="1275" dirty="0"/>
              <a:t>“</a:t>
            </a:r>
            <a:r>
              <a:rPr lang="en-GB" sz="1200" dirty="0"/>
              <a:t>epidemiological surveillance’ means the systematic collection, recording, analysis, interpretation and dissemination of data and analysis on communicable diseases and related special health issues”</a:t>
            </a:r>
            <a:endParaRPr lang="en-FR" sz="1350" dirty="0"/>
          </a:p>
        </p:txBody>
      </p:sp>
      <p:pic>
        <p:nvPicPr>
          <p:cNvPr id="6" name="Picture 5" descr="A close up of a logo&#10;&#10;Description automatically generated">
            <a:extLst>
              <a:ext uri="{FF2B5EF4-FFF2-40B4-BE49-F238E27FC236}">
                <a16:creationId xmlns:a16="http://schemas.microsoft.com/office/drawing/2014/main" id="{142A6D2E-1DCF-F849-93CD-2FE26AA0A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6535" y="1954565"/>
            <a:ext cx="839360" cy="472140"/>
          </a:xfrm>
          <a:prstGeom prst="rect">
            <a:avLst/>
          </a:prstGeom>
        </p:spPr>
      </p:pic>
      <p:sp>
        <p:nvSpPr>
          <p:cNvPr id="44" name="Rectangle: Rounded Corners 27">
            <a:extLst>
              <a:ext uri="{FF2B5EF4-FFF2-40B4-BE49-F238E27FC236}">
                <a16:creationId xmlns:a16="http://schemas.microsoft.com/office/drawing/2014/main" id="{075C322C-0099-8E46-84F7-DD3E727075A3}"/>
              </a:ext>
            </a:extLst>
          </p:cNvPr>
          <p:cNvSpPr/>
          <p:nvPr/>
        </p:nvSpPr>
        <p:spPr>
          <a:xfrm>
            <a:off x="224285" y="1126240"/>
            <a:ext cx="2923445" cy="282629"/>
          </a:xfrm>
          <a:prstGeom prst="round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FR" sz="1350" b="1" dirty="0">
                <a:solidFill>
                  <a:schemeClr val="tx1"/>
                </a:solidFill>
              </a:rPr>
              <a:t>Surveillance System for Public Health</a:t>
            </a:r>
          </a:p>
        </p:txBody>
      </p:sp>
      <p:sp>
        <p:nvSpPr>
          <p:cNvPr id="19" name="TextBox 18">
            <a:extLst>
              <a:ext uri="{FF2B5EF4-FFF2-40B4-BE49-F238E27FC236}">
                <a16:creationId xmlns:a16="http://schemas.microsoft.com/office/drawing/2014/main" id="{C59BBD45-4D0C-AF43-816B-D910B1DF9C80}"/>
              </a:ext>
            </a:extLst>
          </p:cNvPr>
          <p:cNvSpPr txBox="1"/>
          <p:nvPr/>
        </p:nvSpPr>
        <p:spPr>
          <a:xfrm>
            <a:off x="5193943" y="2655390"/>
            <a:ext cx="3860114" cy="2354491"/>
          </a:xfrm>
          <a:prstGeom prst="rect">
            <a:avLst/>
          </a:prstGeom>
          <a:noFill/>
        </p:spPr>
        <p:txBody>
          <a:bodyPr wrap="square" rtlCol="0">
            <a:spAutoFit/>
          </a:bodyPr>
          <a:lstStyle/>
          <a:p>
            <a:r>
              <a:rPr lang="en-US" sz="1275" b="1" dirty="0"/>
              <a:t>[WHO 2005 Regulations, 2017 Influenza Pandemic]</a:t>
            </a:r>
            <a:r>
              <a:rPr lang="en-FR" sz="1275" b="1" dirty="0"/>
              <a:t> </a:t>
            </a:r>
            <a:r>
              <a:rPr lang="en-GB" sz="1200" dirty="0"/>
              <a:t>Objective : “Prevent, protect against, control and provide a public health response  … in ways that avoid unnecessary interference with international traffic and trade”.</a:t>
            </a:r>
          </a:p>
          <a:p>
            <a:endParaRPr lang="en-GB" sz="1200" dirty="0"/>
          </a:p>
          <a:p>
            <a:r>
              <a:rPr lang="en-GB" sz="1200" dirty="0"/>
              <a:t> Surveillance phases:</a:t>
            </a:r>
          </a:p>
          <a:p>
            <a:pPr marL="214313" indent="-214313">
              <a:buFont typeface="Arial" panose="020B0604020202020204" pitchFamily="34" charset="0"/>
              <a:buChar char="•"/>
            </a:pPr>
            <a:r>
              <a:rPr lang="en-GB" sz="1200" dirty="0"/>
              <a:t>Verification and detection</a:t>
            </a:r>
          </a:p>
          <a:p>
            <a:pPr marL="214313" indent="-214313">
              <a:buFont typeface="Arial" panose="020B0604020202020204" pitchFamily="34" charset="0"/>
              <a:buChar char="•"/>
            </a:pPr>
            <a:r>
              <a:rPr lang="en-GB" sz="1200" dirty="0"/>
              <a:t>Risk and severity assessment</a:t>
            </a:r>
          </a:p>
          <a:p>
            <a:pPr marL="214313" indent="-214313">
              <a:buFont typeface="Arial" panose="020B0604020202020204" pitchFamily="34" charset="0"/>
              <a:buChar char="•"/>
            </a:pPr>
            <a:r>
              <a:rPr lang="en-GB" sz="1200" dirty="0"/>
              <a:t>Monitoring the pandemic </a:t>
            </a:r>
          </a:p>
          <a:p>
            <a:endParaRPr lang="en-GB" sz="1200" dirty="0"/>
          </a:p>
          <a:p>
            <a:r>
              <a:rPr lang="en-GB" sz="1275" dirty="0"/>
              <a:t> </a:t>
            </a:r>
          </a:p>
          <a:p>
            <a:endParaRPr lang="en-FR" sz="1350" dirty="0"/>
          </a:p>
        </p:txBody>
      </p:sp>
      <p:cxnSp>
        <p:nvCxnSpPr>
          <p:cNvPr id="23" name="Straight Connector 22">
            <a:extLst>
              <a:ext uri="{FF2B5EF4-FFF2-40B4-BE49-F238E27FC236}">
                <a16:creationId xmlns:a16="http://schemas.microsoft.com/office/drawing/2014/main" id="{84F1D991-ADD0-A842-9CA8-5E75F96A8231}"/>
              </a:ext>
            </a:extLst>
          </p:cNvPr>
          <p:cNvCxnSpPr>
            <a:cxnSpLocks/>
          </p:cNvCxnSpPr>
          <p:nvPr/>
        </p:nvCxnSpPr>
        <p:spPr>
          <a:xfrm>
            <a:off x="5086645" y="1849224"/>
            <a:ext cx="0" cy="2557366"/>
          </a:xfrm>
          <a:prstGeom prst="line">
            <a:avLst/>
          </a:prstGeom>
          <a:ln w="28575">
            <a:prstDash val="sysDot"/>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85A303-2327-1D47-82C0-66976E5283AC}"/>
              </a:ext>
            </a:extLst>
          </p:cNvPr>
          <p:cNvPicPr>
            <a:picLocks noChangeAspect="1"/>
          </p:cNvPicPr>
          <p:nvPr/>
        </p:nvPicPr>
        <p:blipFill rotWithShape="1">
          <a:blip r:embed="rId5"/>
          <a:srcRect r="2133" b="9625"/>
          <a:stretch/>
        </p:blipFill>
        <p:spPr>
          <a:xfrm>
            <a:off x="5226636" y="1057297"/>
            <a:ext cx="3562016" cy="1560329"/>
          </a:xfrm>
          <a:prstGeom prst="rect">
            <a:avLst/>
          </a:prstGeom>
        </p:spPr>
      </p:pic>
    </p:spTree>
    <p:extLst>
      <p:ext uri="{BB962C8B-B14F-4D97-AF65-F5344CB8AC3E}">
        <p14:creationId xmlns:p14="http://schemas.microsoft.com/office/powerpoint/2010/main" val="1509398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6012-5114-4D0B-A1AF-687206B78015}"/>
              </a:ext>
            </a:extLst>
          </p:cNvPr>
          <p:cNvSpPr>
            <a:spLocks noGrp="1"/>
          </p:cNvSpPr>
          <p:nvPr>
            <p:ph type="title"/>
          </p:nvPr>
        </p:nvSpPr>
        <p:spPr>
          <a:xfrm>
            <a:off x="314850" y="315469"/>
            <a:ext cx="7430519" cy="994172"/>
          </a:xfrm>
        </p:spPr>
        <p:txBody>
          <a:bodyPr>
            <a:normAutofit/>
          </a:bodyPr>
          <a:lstStyle/>
          <a:p>
            <a:r>
              <a:rPr lang="en-US" sz="2700" dirty="0"/>
              <a:t>Pandemic Surveillance: Using an app?</a:t>
            </a:r>
          </a:p>
        </p:txBody>
      </p:sp>
      <p:sp>
        <p:nvSpPr>
          <p:cNvPr id="216" name="TextBox 215">
            <a:extLst>
              <a:ext uri="{FF2B5EF4-FFF2-40B4-BE49-F238E27FC236}">
                <a16:creationId xmlns:a16="http://schemas.microsoft.com/office/drawing/2014/main" id="{DBFCD97B-CE72-4A94-98BB-0F6827839515}"/>
              </a:ext>
            </a:extLst>
          </p:cNvPr>
          <p:cNvSpPr txBox="1"/>
          <p:nvPr/>
        </p:nvSpPr>
        <p:spPr>
          <a:xfrm>
            <a:off x="-1067515" y="2919237"/>
            <a:ext cx="5890447" cy="646331"/>
          </a:xfrm>
          <a:prstGeom prst="rect">
            <a:avLst/>
          </a:prstGeom>
          <a:noFill/>
        </p:spPr>
        <p:txBody>
          <a:bodyPr wrap="square" rtlCol="0">
            <a:spAutoFit/>
          </a:bodyPr>
          <a:lstStyle/>
          <a:p>
            <a:endParaRPr lang="en-FR" sz="1350" dirty="0"/>
          </a:p>
          <a:p>
            <a:pPr lvl="0"/>
            <a:endParaRPr lang="en-FR" sz="1350" dirty="0"/>
          </a:p>
          <a:p>
            <a:pPr marL="128588" indent="-128588">
              <a:buFont typeface="Arial" panose="020B0604020202020204" pitchFamily="34" charset="0"/>
              <a:buChar char="•"/>
            </a:pPr>
            <a:endParaRPr lang="cs-CZ" sz="900" dirty="0"/>
          </a:p>
        </p:txBody>
      </p:sp>
      <p:pic>
        <p:nvPicPr>
          <p:cNvPr id="9" name="Picture 8" descr="A close up of a sign&#10;&#10;Description automatically generated">
            <a:extLst>
              <a:ext uri="{FF2B5EF4-FFF2-40B4-BE49-F238E27FC236}">
                <a16:creationId xmlns:a16="http://schemas.microsoft.com/office/drawing/2014/main" id="{F9B11B24-EC0D-EC48-BAC9-B84C4FE5B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1722" y="314040"/>
            <a:ext cx="910816" cy="366091"/>
          </a:xfrm>
          <a:prstGeom prst="rect">
            <a:avLst/>
          </a:prstGeom>
        </p:spPr>
      </p:pic>
      <p:pic>
        <p:nvPicPr>
          <p:cNvPr id="8" name="Graphic 7" descr="Line arrow: Counter-clockwise curve">
            <a:extLst>
              <a:ext uri="{FF2B5EF4-FFF2-40B4-BE49-F238E27FC236}">
                <a16:creationId xmlns:a16="http://schemas.microsoft.com/office/drawing/2014/main" id="{01CAF7B4-68F0-BC4A-9DB3-85A31340D4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603510">
            <a:off x="4667361" y="2628096"/>
            <a:ext cx="339655" cy="483614"/>
          </a:xfrm>
          <a:prstGeom prst="rect">
            <a:avLst/>
          </a:prstGeom>
        </p:spPr>
      </p:pic>
      <p:grpSp>
        <p:nvGrpSpPr>
          <p:cNvPr id="25" name="Group 24">
            <a:extLst>
              <a:ext uri="{FF2B5EF4-FFF2-40B4-BE49-F238E27FC236}">
                <a16:creationId xmlns:a16="http://schemas.microsoft.com/office/drawing/2014/main" id="{1A35CED4-18B1-C242-9262-636BD360DEE1}"/>
              </a:ext>
            </a:extLst>
          </p:cNvPr>
          <p:cNvGrpSpPr/>
          <p:nvPr/>
        </p:nvGrpSpPr>
        <p:grpSpPr>
          <a:xfrm>
            <a:off x="4562257" y="2276328"/>
            <a:ext cx="278449" cy="282307"/>
            <a:chOff x="1953808" y="3170229"/>
            <a:chExt cx="371265" cy="376409"/>
          </a:xfrm>
        </p:grpSpPr>
        <p:pic>
          <p:nvPicPr>
            <p:cNvPr id="26" name="Graphic 25" descr="Smart Phone">
              <a:extLst>
                <a:ext uri="{FF2B5EF4-FFF2-40B4-BE49-F238E27FC236}">
                  <a16:creationId xmlns:a16="http://schemas.microsoft.com/office/drawing/2014/main" id="{2668ECA3-9B5B-B749-B6F9-EC81EAE4D8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808" y="3170229"/>
              <a:ext cx="371265" cy="371265"/>
            </a:xfrm>
            <a:prstGeom prst="rect">
              <a:avLst/>
            </a:prstGeom>
          </p:spPr>
        </p:pic>
        <p:sp>
          <p:nvSpPr>
            <p:cNvPr id="27" name="TextBox 26">
              <a:extLst>
                <a:ext uri="{FF2B5EF4-FFF2-40B4-BE49-F238E27FC236}">
                  <a16:creationId xmlns:a16="http://schemas.microsoft.com/office/drawing/2014/main" id="{1806954E-3CEE-3543-8E29-26B963843A64}"/>
                </a:ext>
              </a:extLst>
            </p:cNvPr>
            <p:cNvSpPr txBox="1"/>
            <p:nvPr/>
          </p:nvSpPr>
          <p:spPr>
            <a:xfrm>
              <a:off x="2000497" y="3208084"/>
              <a:ext cx="240598" cy="338554"/>
            </a:xfrm>
            <a:prstGeom prst="rect">
              <a:avLst/>
            </a:prstGeom>
            <a:noFill/>
          </p:spPr>
          <p:txBody>
            <a:bodyPr wrap="square" rtlCol="0">
              <a:spAutoFit/>
            </a:bodyPr>
            <a:lstStyle/>
            <a:p>
              <a:r>
                <a:rPr lang="cs-CZ" sz="1050" dirty="0"/>
                <a:t>A</a:t>
              </a:r>
              <a:endParaRPr lang="en-US" sz="1050" dirty="0"/>
            </a:p>
          </p:txBody>
        </p:sp>
      </p:grpSp>
      <p:grpSp>
        <p:nvGrpSpPr>
          <p:cNvPr id="31" name="Group 30">
            <a:extLst>
              <a:ext uri="{FF2B5EF4-FFF2-40B4-BE49-F238E27FC236}">
                <a16:creationId xmlns:a16="http://schemas.microsoft.com/office/drawing/2014/main" id="{B36DAB99-7A71-8B4A-8A45-A2A27D7D9EE8}"/>
              </a:ext>
            </a:extLst>
          </p:cNvPr>
          <p:cNvGrpSpPr/>
          <p:nvPr/>
        </p:nvGrpSpPr>
        <p:grpSpPr>
          <a:xfrm>
            <a:off x="4854060" y="2271239"/>
            <a:ext cx="278449" cy="286380"/>
            <a:chOff x="2690072" y="3752938"/>
            <a:chExt cx="371265" cy="381839"/>
          </a:xfrm>
        </p:grpSpPr>
        <p:pic>
          <p:nvPicPr>
            <p:cNvPr id="32" name="Graphic 31" descr="Smart Phone">
              <a:extLst>
                <a:ext uri="{FF2B5EF4-FFF2-40B4-BE49-F238E27FC236}">
                  <a16:creationId xmlns:a16="http://schemas.microsoft.com/office/drawing/2014/main" id="{350B152F-1718-C04D-B716-5991E978B1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0072" y="3752938"/>
              <a:ext cx="371265" cy="371265"/>
            </a:xfrm>
            <a:prstGeom prst="rect">
              <a:avLst/>
            </a:prstGeom>
          </p:spPr>
        </p:pic>
        <p:sp>
          <p:nvSpPr>
            <p:cNvPr id="33" name="TextBox 32">
              <a:extLst>
                <a:ext uri="{FF2B5EF4-FFF2-40B4-BE49-F238E27FC236}">
                  <a16:creationId xmlns:a16="http://schemas.microsoft.com/office/drawing/2014/main" id="{2284FD92-4044-4945-AD56-AD27D5DA6A0B}"/>
                </a:ext>
              </a:extLst>
            </p:cNvPr>
            <p:cNvSpPr txBox="1"/>
            <p:nvPr/>
          </p:nvSpPr>
          <p:spPr>
            <a:xfrm>
              <a:off x="2737780" y="3796223"/>
              <a:ext cx="240598" cy="338554"/>
            </a:xfrm>
            <a:prstGeom prst="rect">
              <a:avLst/>
            </a:prstGeom>
            <a:noFill/>
          </p:spPr>
          <p:txBody>
            <a:bodyPr wrap="square" rtlCol="0">
              <a:spAutoFit/>
            </a:bodyPr>
            <a:lstStyle/>
            <a:p>
              <a:r>
                <a:rPr lang="cs-CZ" sz="1050" dirty="0"/>
                <a:t>B</a:t>
              </a:r>
              <a:endParaRPr lang="en-US" sz="1050" dirty="0"/>
            </a:p>
          </p:txBody>
        </p:sp>
      </p:grpSp>
      <p:pic>
        <p:nvPicPr>
          <p:cNvPr id="34" name="Graphic 33" descr="Heart with pulse">
            <a:extLst>
              <a:ext uri="{FF2B5EF4-FFF2-40B4-BE49-F238E27FC236}">
                <a16:creationId xmlns:a16="http://schemas.microsoft.com/office/drawing/2014/main" id="{CFDACAD1-C1B9-2E4B-A84F-50AD8D1502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37188" y="3153229"/>
            <a:ext cx="271074" cy="271074"/>
          </a:xfrm>
          <a:prstGeom prst="rect">
            <a:avLst/>
          </a:prstGeom>
        </p:spPr>
      </p:pic>
      <p:pic>
        <p:nvPicPr>
          <p:cNvPr id="35" name="Graphic 34" descr="Line arrow: Counter-clockwise curve">
            <a:extLst>
              <a:ext uri="{FF2B5EF4-FFF2-40B4-BE49-F238E27FC236}">
                <a16:creationId xmlns:a16="http://schemas.microsoft.com/office/drawing/2014/main" id="{2B66128D-7C61-554B-A743-D3323F116E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603510">
            <a:off x="4773768" y="3449551"/>
            <a:ext cx="339655" cy="483614"/>
          </a:xfrm>
          <a:prstGeom prst="rect">
            <a:avLst/>
          </a:prstGeom>
        </p:spPr>
      </p:pic>
      <p:grpSp>
        <p:nvGrpSpPr>
          <p:cNvPr id="39" name="Group 38">
            <a:extLst>
              <a:ext uri="{FF2B5EF4-FFF2-40B4-BE49-F238E27FC236}">
                <a16:creationId xmlns:a16="http://schemas.microsoft.com/office/drawing/2014/main" id="{30E16345-B39F-B546-928B-A23F292EA1A7}"/>
              </a:ext>
            </a:extLst>
          </p:cNvPr>
          <p:cNvGrpSpPr/>
          <p:nvPr/>
        </p:nvGrpSpPr>
        <p:grpSpPr>
          <a:xfrm>
            <a:off x="5100252" y="3793775"/>
            <a:ext cx="404171" cy="450148"/>
            <a:chOff x="827149" y="2758489"/>
            <a:chExt cx="914400" cy="981680"/>
          </a:xfrm>
        </p:grpSpPr>
        <p:pic>
          <p:nvPicPr>
            <p:cNvPr id="40" name="Graphic 39" descr="Female Profile">
              <a:extLst>
                <a:ext uri="{FF2B5EF4-FFF2-40B4-BE49-F238E27FC236}">
                  <a16:creationId xmlns:a16="http://schemas.microsoft.com/office/drawing/2014/main" id="{60BE60A5-20E0-0A44-9F3C-08672BBC55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7149" y="2758489"/>
              <a:ext cx="914400" cy="914400"/>
            </a:xfrm>
            <a:prstGeom prst="rect">
              <a:avLst/>
            </a:prstGeom>
          </p:spPr>
        </p:pic>
        <p:sp>
          <p:nvSpPr>
            <p:cNvPr id="41" name="TextBox 40">
              <a:extLst>
                <a:ext uri="{FF2B5EF4-FFF2-40B4-BE49-F238E27FC236}">
                  <a16:creationId xmlns:a16="http://schemas.microsoft.com/office/drawing/2014/main" id="{7E212A86-C4FF-A147-8EA2-92747C442B86}"/>
                </a:ext>
              </a:extLst>
            </p:cNvPr>
            <p:cNvSpPr txBox="1"/>
            <p:nvPr/>
          </p:nvSpPr>
          <p:spPr>
            <a:xfrm>
              <a:off x="1030130" y="3085752"/>
              <a:ext cx="642642" cy="654417"/>
            </a:xfrm>
            <a:prstGeom prst="rect">
              <a:avLst/>
            </a:prstGeom>
            <a:noFill/>
          </p:spPr>
          <p:txBody>
            <a:bodyPr wrap="none" rtlCol="0">
              <a:spAutoFit/>
            </a:bodyPr>
            <a:lstStyle/>
            <a:p>
              <a:r>
                <a:rPr lang="cs-CZ" sz="1350" dirty="0">
                  <a:solidFill>
                    <a:schemeClr val="bg1"/>
                  </a:solidFill>
                </a:rPr>
                <a:t>A</a:t>
              </a:r>
              <a:endParaRPr lang="en-US" sz="1350" dirty="0">
                <a:solidFill>
                  <a:schemeClr val="bg1"/>
                </a:solidFill>
              </a:endParaRPr>
            </a:p>
          </p:txBody>
        </p:sp>
      </p:grpSp>
      <p:cxnSp>
        <p:nvCxnSpPr>
          <p:cNvPr id="46" name="Straight Connector 45">
            <a:extLst>
              <a:ext uri="{FF2B5EF4-FFF2-40B4-BE49-F238E27FC236}">
                <a16:creationId xmlns:a16="http://schemas.microsoft.com/office/drawing/2014/main" id="{E13368FB-C0AE-7A43-904E-A5C84C542531}"/>
              </a:ext>
            </a:extLst>
          </p:cNvPr>
          <p:cNvCxnSpPr>
            <a:cxnSpLocks/>
          </p:cNvCxnSpPr>
          <p:nvPr/>
        </p:nvCxnSpPr>
        <p:spPr>
          <a:xfrm>
            <a:off x="3876868" y="1782775"/>
            <a:ext cx="0" cy="2397097"/>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04F0941-594B-5045-BDFB-D0E4DD2F3B0F}"/>
              </a:ext>
            </a:extLst>
          </p:cNvPr>
          <p:cNvCxnSpPr>
            <a:cxnSpLocks/>
          </p:cNvCxnSpPr>
          <p:nvPr/>
        </p:nvCxnSpPr>
        <p:spPr>
          <a:xfrm>
            <a:off x="6116534" y="1815975"/>
            <a:ext cx="0" cy="2397097"/>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2D05C881-73C8-7D44-B757-B96ACFF70847}"/>
              </a:ext>
            </a:extLst>
          </p:cNvPr>
          <p:cNvSpPr txBox="1"/>
          <p:nvPr/>
        </p:nvSpPr>
        <p:spPr>
          <a:xfrm>
            <a:off x="4121660" y="1647301"/>
            <a:ext cx="1751989" cy="553998"/>
          </a:xfrm>
          <a:prstGeom prst="rect">
            <a:avLst/>
          </a:prstGeom>
          <a:noFill/>
        </p:spPr>
        <p:txBody>
          <a:bodyPr wrap="square" rtlCol="0">
            <a:spAutoFit/>
          </a:bodyPr>
          <a:lstStyle/>
          <a:p>
            <a:r>
              <a:rPr lang="en-FR" sz="1500" b="1" dirty="0"/>
              <a:t>App Generation!</a:t>
            </a:r>
          </a:p>
          <a:p>
            <a:r>
              <a:rPr lang="en-FR" sz="1500" b="1" dirty="0"/>
              <a:t>T</a:t>
            </a:r>
            <a:r>
              <a:rPr lang="en-GB" sz="1500" b="1" dirty="0"/>
              <a:t>r</a:t>
            </a:r>
            <a:r>
              <a:rPr lang="en-FR" sz="1500" b="1" dirty="0"/>
              <a:t>ace-Test-T</a:t>
            </a:r>
            <a:r>
              <a:rPr lang="en-GB" sz="1500" b="1" dirty="0"/>
              <a:t>r</a:t>
            </a:r>
            <a:r>
              <a:rPr lang="en-FR" sz="1500" b="1" dirty="0"/>
              <a:t>eat </a:t>
            </a:r>
          </a:p>
        </p:txBody>
      </p:sp>
      <p:sp>
        <p:nvSpPr>
          <p:cNvPr id="49" name="TextBox 48">
            <a:extLst>
              <a:ext uri="{FF2B5EF4-FFF2-40B4-BE49-F238E27FC236}">
                <a16:creationId xmlns:a16="http://schemas.microsoft.com/office/drawing/2014/main" id="{C159F97D-5304-CB4B-8CC3-CF6337503CD0}"/>
              </a:ext>
            </a:extLst>
          </p:cNvPr>
          <p:cNvSpPr txBox="1"/>
          <p:nvPr/>
        </p:nvSpPr>
        <p:spPr>
          <a:xfrm>
            <a:off x="6782293" y="2225440"/>
            <a:ext cx="2323310" cy="1546577"/>
          </a:xfrm>
          <a:prstGeom prst="rect">
            <a:avLst/>
          </a:prstGeom>
          <a:noFill/>
        </p:spPr>
        <p:txBody>
          <a:bodyPr wrap="square" rtlCol="0">
            <a:spAutoFit/>
          </a:bodyPr>
          <a:lstStyle/>
          <a:p>
            <a:r>
              <a:rPr lang="en-AU" sz="1350" dirty="0"/>
              <a:t>Mobile Application</a:t>
            </a:r>
          </a:p>
          <a:p>
            <a:endParaRPr lang="en-AU" sz="1350" dirty="0"/>
          </a:p>
          <a:p>
            <a:r>
              <a:rPr lang="en-AU" sz="1350" dirty="0"/>
              <a:t>Web Application </a:t>
            </a:r>
          </a:p>
          <a:p>
            <a:endParaRPr lang="en-AU" sz="1350" dirty="0"/>
          </a:p>
          <a:p>
            <a:r>
              <a:rPr lang="en-AU" sz="1350" dirty="0"/>
              <a:t>Data Platform</a:t>
            </a:r>
          </a:p>
          <a:p>
            <a:endParaRPr lang="en-AU" sz="1350" dirty="0"/>
          </a:p>
          <a:p>
            <a:r>
              <a:rPr lang="en-AU" sz="1350" dirty="0"/>
              <a:t>Call-Centre (Manual Tracing)</a:t>
            </a:r>
            <a:endParaRPr lang="en-FR" sz="1350" dirty="0"/>
          </a:p>
        </p:txBody>
      </p:sp>
      <p:sp>
        <p:nvSpPr>
          <p:cNvPr id="53" name="TextBox 52">
            <a:extLst>
              <a:ext uri="{FF2B5EF4-FFF2-40B4-BE49-F238E27FC236}">
                <a16:creationId xmlns:a16="http://schemas.microsoft.com/office/drawing/2014/main" id="{29D76086-01E0-4848-8FE0-EB00D8A771CC}"/>
              </a:ext>
            </a:extLst>
          </p:cNvPr>
          <p:cNvSpPr txBox="1"/>
          <p:nvPr/>
        </p:nvSpPr>
        <p:spPr>
          <a:xfrm>
            <a:off x="6558696" y="1717735"/>
            <a:ext cx="1751989" cy="323165"/>
          </a:xfrm>
          <a:prstGeom prst="rect">
            <a:avLst/>
          </a:prstGeom>
          <a:noFill/>
        </p:spPr>
        <p:txBody>
          <a:bodyPr wrap="square" rtlCol="0">
            <a:spAutoFit/>
          </a:bodyPr>
          <a:lstStyle/>
          <a:p>
            <a:r>
              <a:rPr lang="fr-FR" sz="1500" b="1" dirty="0"/>
              <a:t>Components </a:t>
            </a:r>
            <a:endParaRPr lang="en-FR" sz="1500" b="1" dirty="0"/>
          </a:p>
        </p:txBody>
      </p:sp>
      <p:grpSp>
        <p:nvGrpSpPr>
          <p:cNvPr id="58" name="Group 57">
            <a:extLst>
              <a:ext uri="{FF2B5EF4-FFF2-40B4-BE49-F238E27FC236}">
                <a16:creationId xmlns:a16="http://schemas.microsoft.com/office/drawing/2014/main" id="{EEAFD262-9A6A-F543-A20E-049C26AE2DD5}"/>
              </a:ext>
            </a:extLst>
          </p:cNvPr>
          <p:cNvGrpSpPr/>
          <p:nvPr/>
        </p:nvGrpSpPr>
        <p:grpSpPr>
          <a:xfrm>
            <a:off x="6419472" y="2202911"/>
            <a:ext cx="278449" cy="282307"/>
            <a:chOff x="1953808" y="3170229"/>
            <a:chExt cx="371265" cy="376409"/>
          </a:xfrm>
        </p:grpSpPr>
        <p:pic>
          <p:nvPicPr>
            <p:cNvPr id="59" name="Graphic 58" descr="Smart Phone">
              <a:extLst>
                <a:ext uri="{FF2B5EF4-FFF2-40B4-BE49-F238E27FC236}">
                  <a16:creationId xmlns:a16="http://schemas.microsoft.com/office/drawing/2014/main" id="{1B62F6C5-86A3-654D-B2D0-56FE2D78A2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808" y="3170229"/>
              <a:ext cx="371265" cy="371265"/>
            </a:xfrm>
            <a:prstGeom prst="rect">
              <a:avLst/>
            </a:prstGeom>
          </p:spPr>
        </p:pic>
        <p:sp>
          <p:nvSpPr>
            <p:cNvPr id="60" name="TextBox 59">
              <a:extLst>
                <a:ext uri="{FF2B5EF4-FFF2-40B4-BE49-F238E27FC236}">
                  <a16:creationId xmlns:a16="http://schemas.microsoft.com/office/drawing/2014/main" id="{D5B03BEF-C653-4147-B96D-02DEF583F236}"/>
                </a:ext>
              </a:extLst>
            </p:cNvPr>
            <p:cNvSpPr txBox="1"/>
            <p:nvPr/>
          </p:nvSpPr>
          <p:spPr>
            <a:xfrm>
              <a:off x="2000497" y="3208084"/>
              <a:ext cx="240598" cy="338554"/>
            </a:xfrm>
            <a:prstGeom prst="rect">
              <a:avLst/>
            </a:prstGeom>
            <a:noFill/>
          </p:spPr>
          <p:txBody>
            <a:bodyPr wrap="square" rtlCol="0">
              <a:spAutoFit/>
            </a:bodyPr>
            <a:lstStyle/>
            <a:p>
              <a:endParaRPr lang="en-US" sz="1050" dirty="0"/>
            </a:p>
          </p:txBody>
        </p:sp>
      </p:grpSp>
      <p:pic>
        <p:nvPicPr>
          <p:cNvPr id="61" name="Graphic 60" descr="Female Profile">
            <a:extLst>
              <a:ext uri="{FF2B5EF4-FFF2-40B4-BE49-F238E27FC236}">
                <a16:creationId xmlns:a16="http://schemas.microsoft.com/office/drawing/2014/main" id="{C244A7A0-316F-8F4F-B45F-F8AC4A8899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23023" y="3500494"/>
            <a:ext cx="221436" cy="229724"/>
          </a:xfrm>
          <a:prstGeom prst="rect">
            <a:avLst/>
          </a:prstGeom>
        </p:spPr>
      </p:pic>
      <p:pic>
        <p:nvPicPr>
          <p:cNvPr id="62" name="Graphic 61" descr="Female Profile">
            <a:extLst>
              <a:ext uri="{FF2B5EF4-FFF2-40B4-BE49-F238E27FC236}">
                <a16:creationId xmlns:a16="http://schemas.microsoft.com/office/drawing/2014/main" id="{9A59C504-8794-0C4A-A4FD-4D2E485C77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19472" y="3605453"/>
            <a:ext cx="221436" cy="229724"/>
          </a:xfrm>
          <a:prstGeom prst="rect">
            <a:avLst/>
          </a:prstGeom>
        </p:spPr>
      </p:pic>
      <p:pic>
        <p:nvPicPr>
          <p:cNvPr id="63" name="Graphic 62" descr="Female Profile">
            <a:extLst>
              <a:ext uri="{FF2B5EF4-FFF2-40B4-BE49-F238E27FC236}">
                <a16:creationId xmlns:a16="http://schemas.microsoft.com/office/drawing/2014/main" id="{6C23A724-5675-3B4A-8CCB-AEAD798174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2320" y="3653002"/>
            <a:ext cx="221436" cy="229724"/>
          </a:xfrm>
          <a:prstGeom prst="rect">
            <a:avLst/>
          </a:prstGeom>
        </p:spPr>
      </p:pic>
      <p:pic>
        <p:nvPicPr>
          <p:cNvPr id="52" name="Picture 51">
            <a:extLst>
              <a:ext uri="{FF2B5EF4-FFF2-40B4-BE49-F238E27FC236}">
                <a16:creationId xmlns:a16="http://schemas.microsoft.com/office/drawing/2014/main" id="{06BF5FCF-A6AF-0D46-B034-D3658F2A88A2}"/>
              </a:ext>
            </a:extLst>
          </p:cNvPr>
          <p:cNvPicPr>
            <a:picLocks noChangeAspect="1"/>
          </p:cNvPicPr>
          <p:nvPr/>
        </p:nvPicPr>
        <p:blipFill>
          <a:blip r:embed="rId12"/>
          <a:stretch>
            <a:fillRect/>
          </a:stretch>
        </p:blipFill>
        <p:spPr>
          <a:xfrm flipV="1">
            <a:off x="6474562" y="2670630"/>
            <a:ext cx="184137" cy="180404"/>
          </a:xfrm>
          <a:prstGeom prst="rect">
            <a:avLst/>
          </a:prstGeom>
        </p:spPr>
      </p:pic>
      <p:pic>
        <p:nvPicPr>
          <p:cNvPr id="193" name="Picture 192" descr="A close up of a logo&#10;&#10;Description automatically generated">
            <a:extLst>
              <a:ext uri="{FF2B5EF4-FFF2-40B4-BE49-F238E27FC236}">
                <a16:creationId xmlns:a16="http://schemas.microsoft.com/office/drawing/2014/main" id="{ED05298E-E623-D949-848C-C9E8D26EDA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1837" y="3025783"/>
            <a:ext cx="316706" cy="316706"/>
          </a:xfrm>
          <a:prstGeom prst="rect">
            <a:avLst/>
          </a:prstGeom>
        </p:spPr>
      </p:pic>
      <p:sp>
        <p:nvSpPr>
          <p:cNvPr id="36" name="Rectangle: Rounded Corners 27">
            <a:extLst>
              <a:ext uri="{FF2B5EF4-FFF2-40B4-BE49-F238E27FC236}">
                <a16:creationId xmlns:a16="http://schemas.microsoft.com/office/drawing/2014/main" id="{494EEDA7-736E-CE4B-98A9-98CC5E40DA58}"/>
              </a:ext>
            </a:extLst>
          </p:cNvPr>
          <p:cNvSpPr/>
          <p:nvPr/>
        </p:nvSpPr>
        <p:spPr>
          <a:xfrm>
            <a:off x="314850" y="1131594"/>
            <a:ext cx="2923445" cy="282629"/>
          </a:xfrm>
          <a:prstGeom prst="roundRect">
            <a:avLst/>
          </a:prstGeom>
          <a:solidFill>
            <a:srgbClr val="B9975B"/>
          </a:solidFill>
          <a:ln>
            <a:solidFill>
              <a:srgbClr val="B9975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FR" sz="1350" b="1" dirty="0">
                <a:solidFill>
                  <a:schemeClr val="bg1"/>
                </a:solidFill>
              </a:rPr>
              <a:t>What is it?</a:t>
            </a:r>
          </a:p>
        </p:txBody>
      </p:sp>
      <p:sp>
        <p:nvSpPr>
          <p:cNvPr id="3" name="TextBox 2">
            <a:extLst>
              <a:ext uri="{FF2B5EF4-FFF2-40B4-BE49-F238E27FC236}">
                <a16:creationId xmlns:a16="http://schemas.microsoft.com/office/drawing/2014/main" id="{4B8E1754-DC4D-7E45-A2EF-121AEED2CCFD}"/>
              </a:ext>
            </a:extLst>
          </p:cNvPr>
          <p:cNvSpPr txBox="1"/>
          <p:nvPr/>
        </p:nvSpPr>
        <p:spPr>
          <a:xfrm>
            <a:off x="256240" y="2508912"/>
            <a:ext cx="3644174" cy="3416320"/>
          </a:xfrm>
          <a:prstGeom prst="rect">
            <a:avLst/>
          </a:prstGeom>
          <a:noFill/>
        </p:spPr>
        <p:txBody>
          <a:bodyPr wrap="square" rtlCol="0">
            <a:spAutoFit/>
          </a:bodyPr>
          <a:lstStyle/>
          <a:p>
            <a:endParaRPr lang="en-GB" sz="1350" dirty="0"/>
          </a:p>
          <a:p>
            <a:endParaRPr lang="en-GB" sz="1350" dirty="0"/>
          </a:p>
          <a:p>
            <a:r>
              <a:rPr lang="en-GB" sz="1350" b="1" dirty="0"/>
              <a:t>Characteristic of a Surveillance system</a:t>
            </a:r>
            <a:endParaRPr lang="en-GB" sz="1350" dirty="0"/>
          </a:p>
          <a:p>
            <a:pPr marL="214313" indent="-214313">
              <a:buFont typeface="Arial" panose="020B0604020202020204" pitchFamily="34" charset="0"/>
              <a:buChar char="•"/>
            </a:pPr>
            <a:r>
              <a:rPr lang="en-GB" sz="1350" dirty="0"/>
              <a:t>outbreak detection</a:t>
            </a:r>
          </a:p>
          <a:p>
            <a:pPr marL="214313" indent="-214313">
              <a:buFont typeface="Arial" panose="020B0604020202020204" pitchFamily="34" charset="0"/>
              <a:buChar char="•"/>
            </a:pPr>
            <a:r>
              <a:rPr lang="en-GB" sz="1350" dirty="0"/>
              <a:t>Rapid data collection</a:t>
            </a:r>
          </a:p>
          <a:p>
            <a:pPr marL="214313" indent="-214313">
              <a:buFont typeface="Arial" panose="020B0604020202020204" pitchFamily="34" charset="0"/>
              <a:buChar char="•"/>
            </a:pPr>
            <a:r>
              <a:rPr lang="en-GB" sz="1350" dirty="0"/>
              <a:t>Analysis</a:t>
            </a:r>
          </a:p>
          <a:p>
            <a:pPr marL="214313" indent="-214313">
              <a:buFont typeface="Arial" panose="020B0604020202020204" pitchFamily="34" charset="0"/>
              <a:buChar char="•"/>
            </a:pPr>
            <a:r>
              <a:rPr lang="en-GB" sz="1350" dirty="0"/>
              <a:t>Assessment</a:t>
            </a:r>
          </a:p>
          <a:p>
            <a:pPr marL="214313" indent="-214313">
              <a:buFont typeface="Arial" panose="020B0604020202020204" pitchFamily="34" charset="0"/>
              <a:buChar char="•"/>
            </a:pPr>
            <a:r>
              <a:rPr lang="en-GB" sz="1350" dirty="0"/>
              <a:t>timely reporting</a:t>
            </a:r>
          </a:p>
          <a:p>
            <a:pPr marL="214313" indent="-214313">
              <a:buFont typeface="Arial" panose="020B0604020202020204" pitchFamily="34" charset="0"/>
              <a:buChar char="•"/>
            </a:pPr>
            <a:r>
              <a:rPr lang="en-GB" sz="1350" dirty="0"/>
              <a:t>Contact tracing </a:t>
            </a:r>
          </a:p>
          <a:p>
            <a:endParaRPr lang="en-GB" sz="1350" dirty="0"/>
          </a:p>
          <a:p>
            <a:endParaRPr lang="en-GB" sz="1350" dirty="0"/>
          </a:p>
          <a:p>
            <a:pPr marL="214313" indent="-214313">
              <a:buFont typeface="Arial" panose="020B0604020202020204" pitchFamily="34" charset="0"/>
              <a:buChar char="•"/>
            </a:pPr>
            <a:endParaRPr lang="en-GB" sz="1350" dirty="0"/>
          </a:p>
          <a:p>
            <a:pPr marL="214313" indent="-214313">
              <a:buFont typeface="Arial" panose="020B0604020202020204" pitchFamily="34" charset="0"/>
              <a:buChar char="•"/>
            </a:pPr>
            <a:endParaRPr lang="en-GB" sz="1350" dirty="0"/>
          </a:p>
          <a:p>
            <a:endParaRPr lang="en-GB" sz="1350" dirty="0"/>
          </a:p>
          <a:p>
            <a:pPr marL="214313" indent="-214313">
              <a:buFont typeface="Arial" panose="020B0604020202020204" pitchFamily="34" charset="0"/>
              <a:buChar char="•"/>
            </a:pPr>
            <a:endParaRPr lang="en-GB" sz="1350" dirty="0"/>
          </a:p>
          <a:p>
            <a:endParaRPr lang="en-FR" sz="1350" dirty="0"/>
          </a:p>
        </p:txBody>
      </p:sp>
      <p:sp>
        <p:nvSpPr>
          <p:cNvPr id="5" name="Rectangle 4">
            <a:extLst>
              <a:ext uri="{FF2B5EF4-FFF2-40B4-BE49-F238E27FC236}">
                <a16:creationId xmlns:a16="http://schemas.microsoft.com/office/drawing/2014/main" id="{60968CC1-3276-0D4E-BA2A-B7B75D5FCC83}"/>
              </a:ext>
            </a:extLst>
          </p:cNvPr>
          <p:cNvSpPr/>
          <p:nvPr/>
        </p:nvSpPr>
        <p:spPr>
          <a:xfrm>
            <a:off x="362409" y="1702363"/>
            <a:ext cx="3512500" cy="323165"/>
          </a:xfrm>
          <a:prstGeom prst="rect">
            <a:avLst/>
          </a:prstGeom>
        </p:spPr>
        <p:txBody>
          <a:bodyPr wrap="none">
            <a:spAutoFit/>
          </a:bodyPr>
          <a:lstStyle/>
          <a:p>
            <a:r>
              <a:rPr lang="en-GB" sz="1500" b="1" dirty="0"/>
              <a:t>Pandemic surveillance </a:t>
            </a:r>
            <a:r>
              <a:rPr lang="en-US" sz="1500" b="1" dirty="0"/>
              <a:t>[WHO 2007, 2017] </a:t>
            </a:r>
          </a:p>
        </p:txBody>
      </p:sp>
      <p:sp>
        <p:nvSpPr>
          <p:cNvPr id="10" name="TextBox 9">
            <a:extLst>
              <a:ext uri="{FF2B5EF4-FFF2-40B4-BE49-F238E27FC236}">
                <a16:creationId xmlns:a16="http://schemas.microsoft.com/office/drawing/2014/main" id="{696233CF-B4B8-3A4E-88DE-545450E0579E}"/>
              </a:ext>
            </a:extLst>
          </p:cNvPr>
          <p:cNvSpPr txBox="1"/>
          <p:nvPr/>
        </p:nvSpPr>
        <p:spPr>
          <a:xfrm>
            <a:off x="232137" y="2121626"/>
            <a:ext cx="3425391" cy="923330"/>
          </a:xfrm>
          <a:prstGeom prst="rect">
            <a:avLst/>
          </a:prstGeom>
          <a:noFill/>
        </p:spPr>
        <p:txBody>
          <a:bodyPr wrap="square" rtlCol="0">
            <a:spAutoFit/>
          </a:bodyPr>
          <a:lstStyle/>
          <a:p>
            <a:r>
              <a:rPr lang="en-GB" sz="1350" b="1" dirty="0"/>
              <a:t>Objectives </a:t>
            </a:r>
          </a:p>
          <a:p>
            <a:pPr marL="214313" indent="-214313">
              <a:buFont typeface="Arial" panose="020B0604020202020204" pitchFamily="34" charset="0"/>
              <a:buChar char="•"/>
            </a:pPr>
            <a:r>
              <a:rPr lang="en-GB" sz="1350" dirty="0"/>
              <a:t>track the geographical spread of the virus </a:t>
            </a:r>
          </a:p>
          <a:p>
            <a:pPr marL="214313" indent="-214313">
              <a:buFont typeface="Arial" panose="020B0604020202020204" pitchFamily="34" charset="0"/>
              <a:buChar char="•"/>
            </a:pPr>
            <a:r>
              <a:rPr lang="en-GB" sz="1350" dirty="0"/>
              <a:t>track the trend of disease</a:t>
            </a:r>
          </a:p>
          <a:p>
            <a:endParaRPr lang="en-FR" sz="1350" dirty="0"/>
          </a:p>
        </p:txBody>
      </p:sp>
    </p:spTree>
    <p:extLst>
      <p:ext uri="{BB962C8B-B14F-4D97-AF65-F5344CB8AC3E}">
        <p14:creationId xmlns:p14="http://schemas.microsoft.com/office/powerpoint/2010/main" val="242496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F45C-D859-054B-B265-2AD922B52421}"/>
              </a:ext>
            </a:extLst>
          </p:cNvPr>
          <p:cNvSpPr>
            <a:spLocks noGrp="1"/>
          </p:cNvSpPr>
          <p:nvPr>
            <p:ph type="title"/>
          </p:nvPr>
        </p:nvSpPr>
        <p:spPr/>
        <p:txBody>
          <a:bodyPr/>
          <a:lstStyle/>
          <a:p>
            <a:r>
              <a:rPr lang="en-FR" dirty="0"/>
              <a:t>Klaxoon </a:t>
            </a:r>
          </a:p>
        </p:txBody>
      </p:sp>
      <p:sp>
        <p:nvSpPr>
          <p:cNvPr id="3" name="Text Placeholder 2">
            <a:extLst>
              <a:ext uri="{FF2B5EF4-FFF2-40B4-BE49-F238E27FC236}">
                <a16:creationId xmlns:a16="http://schemas.microsoft.com/office/drawing/2014/main" id="{ACE4931D-B5C7-B942-BC09-E4D792EAFB8F}"/>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10A2CAB7-14A0-5744-8A6B-1650BEBF6142}"/>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0342BFE2-C91D-2F48-B60A-B8E870C63AFB}"/>
              </a:ext>
            </a:extLst>
          </p:cNvPr>
          <p:cNvSpPr>
            <a:spLocks noGrp="1"/>
          </p:cNvSpPr>
          <p:nvPr>
            <p:ph type="body" sz="quarter" idx="16"/>
          </p:nvPr>
        </p:nvSpPr>
        <p:spPr/>
        <p:txBody>
          <a:bodyPr/>
          <a:lstStyle/>
          <a:p>
            <a:endParaRPr lang="en-FR"/>
          </a:p>
        </p:txBody>
      </p:sp>
      <p:pic>
        <p:nvPicPr>
          <p:cNvPr id="8" name="Picture 7" descr="Graphical user interface, application&#10;&#10;Description automatically generated">
            <a:extLst>
              <a:ext uri="{FF2B5EF4-FFF2-40B4-BE49-F238E27FC236}">
                <a16:creationId xmlns:a16="http://schemas.microsoft.com/office/drawing/2014/main" id="{23197BAB-969E-5A40-9746-D9C7B4524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470" y="1330071"/>
            <a:ext cx="2917059" cy="2842536"/>
          </a:xfrm>
          <a:prstGeom prst="rect">
            <a:avLst/>
          </a:prstGeom>
        </p:spPr>
      </p:pic>
      <p:sp>
        <p:nvSpPr>
          <p:cNvPr id="9" name="TextBox 8">
            <a:extLst>
              <a:ext uri="{FF2B5EF4-FFF2-40B4-BE49-F238E27FC236}">
                <a16:creationId xmlns:a16="http://schemas.microsoft.com/office/drawing/2014/main" id="{5D4DFD9F-3925-0144-B983-997D2027267A}"/>
              </a:ext>
            </a:extLst>
          </p:cNvPr>
          <p:cNvSpPr txBox="1"/>
          <p:nvPr/>
        </p:nvSpPr>
        <p:spPr>
          <a:xfrm>
            <a:off x="3310759" y="872359"/>
            <a:ext cx="2091470" cy="369332"/>
          </a:xfrm>
          <a:prstGeom prst="rect">
            <a:avLst/>
          </a:prstGeom>
          <a:noFill/>
        </p:spPr>
        <p:txBody>
          <a:bodyPr wrap="none" rtlCol="0">
            <a:spAutoFit/>
          </a:bodyPr>
          <a:lstStyle/>
          <a:p>
            <a:r>
              <a:rPr lang="en-GB" dirty="0"/>
              <a:t>https://</a:t>
            </a:r>
            <a:r>
              <a:rPr lang="en-GB" dirty="0" err="1"/>
              <a:t>klaxoon.com</a:t>
            </a:r>
            <a:endParaRPr lang="en-FR" dirty="0"/>
          </a:p>
        </p:txBody>
      </p:sp>
    </p:spTree>
    <p:extLst>
      <p:ext uri="{BB962C8B-B14F-4D97-AF65-F5344CB8AC3E}">
        <p14:creationId xmlns:p14="http://schemas.microsoft.com/office/powerpoint/2010/main" val="315444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6012-5114-4D0B-A1AF-687206B78015}"/>
              </a:ext>
            </a:extLst>
          </p:cNvPr>
          <p:cNvSpPr>
            <a:spLocks noGrp="1"/>
          </p:cNvSpPr>
          <p:nvPr>
            <p:ph type="title"/>
          </p:nvPr>
        </p:nvSpPr>
        <p:spPr>
          <a:xfrm>
            <a:off x="123770" y="-140001"/>
            <a:ext cx="6445358" cy="994172"/>
          </a:xfrm>
        </p:spPr>
        <p:txBody>
          <a:bodyPr/>
          <a:lstStyle/>
          <a:p>
            <a:r>
              <a:rPr lang="cs-CZ" dirty="0"/>
              <a:t>Technology </a:t>
            </a:r>
            <a:r>
              <a:rPr lang="cs-CZ" dirty="0" err="1"/>
              <a:t>Choice</a:t>
            </a:r>
            <a:r>
              <a:rPr lang="cs-CZ" dirty="0"/>
              <a:t>: </a:t>
            </a:r>
            <a:r>
              <a:rPr lang="cs-CZ" dirty="0" err="1"/>
              <a:t>Bluetooth</a:t>
            </a:r>
            <a:r>
              <a:rPr lang="cs-CZ" dirty="0"/>
              <a:t> </a:t>
            </a:r>
            <a:r>
              <a:rPr lang="cs-CZ" dirty="0" err="1"/>
              <a:t>Tracing</a:t>
            </a:r>
            <a:endParaRPr lang="en-US" dirty="0"/>
          </a:p>
        </p:txBody>
      </p:sp>
      <p:pic>
        <p:nvPicPr>
          <p:cNvPr id="6" name="Graphic 5" descr="Map with pin">
            <a:extLst>
              <a:ext uri="{FF2B5EF4-FFF2-40B4-BE49-F238E27FC236}">
                <a16:creationId xmlns:a16="http://schemas.microsoft.com/office/drawing/2014/main" id="{E89C53C1-0783-43FA-829D-9362A4038D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504" y="2113939"/>
            <a:ext cx="293510" cy="293510"/>
          </a:xfrm>
          <a:prstGeom prst="rect">
            <a:avLst/>
          </a:prstGeom>
        </p:spPr>
      </p:pic>
      <p:pic>
        <p:nvPicPr>
          <p:cNvPr id="8" name="Graphic 7" descr="Treasure Map">
            <a:extLst>
              <a:ext uri="{FF2B5EF4-FFF2-40B4-BE49-F238E27FC236}">
                <a16:creationId xmlns:a16="http://schemas.microsoft.com/office/drawing/2014/main" id="{A65A2326-6400-446D-8BCF-A62892A3C3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4932" y="3561570"/>
            <a:ext cx="293510" cy="293510"/>
          </a:xfrm>
          <a:prstGeom prst="rect">
            <a:avLst/>
          </a:prstGeom>
        </p:spPr>
      </p:pic>
      <p:pic>
        <p:nvPicPr>
          <p:cNvPr id="16" name="Graphic 15" descr="Good Idea">
            <a:extLst>
              <a:ext uri="{FF2B5EF4-FFF2-40B4-BE49-F238E27FC236}">
                <a16:creationId xmlns:a16="http://schemas.microsoft.com/office/drawing/2014/main" id="{41920ECA-73D6-43C0-B66D-59401D6CE7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3326" y="2820245"/>
            <a:ext cx="339654" cy="339654"/>
          </a:xfrm>
          <a:prstGeom prst="rect">
            <a:avLst/>
          </a:prstGeom>
        </p:spPr>
      </p:pic>
      <p:sp>
        <p:nvSpPr>
          <p:cNvPr id="98" name="Rectangle: Rounded Corners 97">
            <a:extLst>
              <a:ext uri="{FF2B5EF4-FFF2-40B4-BE49-F238E27FC236}">
                <a16:creationId xmlns:a16="http://schemas.microsoft.com/office/drawing/2014/main" id="{4A46478B-6C32-479A-8BEA-78C3043CDFEC}"/>
              </a:ext>
            </a:extLst>
          </p:cNvPr>
          <p:cNvSpPr/>
          <p:nvPr/>
        </p:nvSpPr>
        <p:spPr>
          <a:xfrm>
            <a:off x="1553570" y="1132223"/>
            <a:ext cx="5077871" cy="278449"/>
          </a:xfrm>
          <a:prstGeom prst="round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cs-CZ" sz="1350" err="1">
                <a:solidFill>
                  <a:schemeClr val="tx1"/>
                </a:solidFill>
              </a:rPr>
              <a:t>Exposure</a:t>
            </a:r>
            <a:r>
              <a:rPr lang="cs-CZ" sz="1350">
                <a:solidFill>
                  <a:schemeClr val="tx1"/>
                </a:solidFill>
              </a:rPr>
              <a:t> </a:t>
            </a:r>
            <a:r>
              <a:rPr lang="cs-CZ" sz="1350" err="1">
                <a:solidFill>
                  <a:schemeClr val="tx1"/>
                </a:solidFill>
              </a:rPr>
              <a:t>notification</a:t>
            </a:r>
            <a:endParaRPr lang="en-US" sz="1350">
              <a:solidFill>
                <a:schemeClr val="tx1"/>
              </a:solidFill>
            </a:endParaRPr>
          </a:p>
        </p:txBody>
      </p:sp>
      <p:grpSp>
        <p:nvGrpSpPr>
          <p:cNvPr id="206" name="Group 205">
            <a:extLst>
              <a:ext uri="{FF2B5EF4-FFF2-40B4-BE49-F238E27FC236}">
                <a16:creationId xmlns:a16="http://schemas.microsoft.com/office/drawing/2014/main" id="{85FBC55C-33B1-41ED-8C83-AA636B0165FC}"/>
              </a:ext>
            </a:extLst>
          </p:cNvPr>
          <p:cNvGrpSpPr/>
          <p:nvPr/>
        </p:nvGrpSpPr>
        <p:grpSpPr>
          <a:xfrm>
            <a:off x="1581863" y="1713493"/>
            <a:ext cx="673205" cy="450148"/>
            <a:chOff x="8885379" y="752340"/>
            <a:chExt cx="897607" cy="600197"/>
          </a:xfrm>
        </p:grpSpPr>
        <p:pic>
          <p:nvPicPr>
            <p:cNvPr id="99" name="Graphic 98" descr="Heart with pulse">
              <a:extLst>
                <a:ext uri="{FF2B5EF4-FFF2-40B4-BE49-F238E27FC236}">
                  <a16:creationId xmlns:a16="http://schemas.microsoft.com/office/drawing/2014/main" id="{E3925486-A820-4FA7-A3B8-715365E0B7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85379" y="851623"/>
              <a:ext cx="361432" cy="361432"/>
            </a:xfrm>
            <a:prstGeom prst="rect">
              <a:avLst/>
            </a:prstGeom>
          </p:spPr>
        </p:pic>
        <p:grpSp>
          <p:nvGrpSpPr>
            <p:cNvPr id="100" name="Group 99">
              <a:extLst>
                <a:ext uri="{FF2B5EF4-FFF2-40B4-BE49-F238E27FC236}">
                  <a16:creationId xmlns:a16="http://schemas.microsoft.com/office/drawing/2014/main" id="{C9F0E772-FF78-4088-B2E9-D55A272A372D}"/>
                </a:ext>
              </a:extLst>
            </p:cNvPr>
            <p:cNvGrpSpPr/>
            <p:nvPr/>
          </p:nvGrpSpPr>
          <p:grpSpPr>
            <a:xfrm>
              <a:off x="9244092" y="752340"/>
              <a:ext cx="538894" cy="600197"/>
              <a:chOff x="827149" y="2758489"/>
              <a:chExt cx="914400" cy="981680"/>
            </a:xfrm>
          </p:grpSpPr>
          <p:pic>
            <p:nvPicPr>
              <p:cNvPr id="101" name="Graphic 100" descr="Female Profile">
                <a:extLst>
                  <a:ext uri="{FF2B5EF4-FFF2-40B4-BE49-F238E27FC236}">
                    <a16:creationId xmlns:a16="http://schemas.microsoft.com/office/drawing/2014/main" id="{38698476-1DA7-476A-8972-6E0CFBA0336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7149" y="2758489"/>
                <a:ext cx="914400" cy="914400"/>
              </a:xfrm>
              <a:prstGeom prst="rect">
                <a:avLst/>
              </a:prstGeom>
            </p:spPr>
          </p:pic>
          <p:sp>
            <p:nvSpPr>
              <p:cNvPr id="102" name="TextBox 101">
                <a:extLst>
                  <a:ext uri="{FF2B5EF4-FFF2-40B4-BE49-F238E27FC236}">
                    <a16:creationId xmlns:a16="http://schemas.microsoft.com/office/drawing/2014/main" id="{60549653-2B91-452A-88EC-9AE3C2D6A85D}"/>
                  </a:ext>
                </a:extLst>
              </p:cNvPr>
              <p:cNvSpPr txBox="1"/>
              <p:nvPr/>
            </p:nvSpPr>
            <p:spPr>
              <a:xfrm>
                <a:off x="1030131" y="3085752"/>
                <a:ext cx="642643" cy="654417"/>
              </a:xfrm>
              <a:prstGeom prst="rect">
                <a:avLst/>
              </a:prstGeom>
              <a:noFill/>
            </p:spPr>
            <p:txBody>
              <a:bodyPr wrap="none" rtlCol="0">
                <a:spAutoFit/>
              </a:bodyPr>
              <a:lstStyle/>
              <a:p>
                <a:r>
                  <a:rPr lang="cs-CZ" sz="1350" dirty="0">
                    <a:solidFill>
                      <a:schemeClr val="bg1"/>
                    </a:solidFill>
                  </a:rPr>
                  <a:t>A</a:t>
                </a:r>
                <a:endParaRPr lang="en-US" sz="1350" dirty="0">
                  <a:solidFill>
                    <a:schemeClr val="bg1"/>
                  </a:solidFill>
                </a:endParaRPr>
              </a:p>
            </p:txBody>
          </p:sp>
        </p:grpSp>
      </p:grpSp>
      <p:sp>
        <p:nvSpPr>
          <p:cNvPr id="103" name="Rectangle 102">
            <a:extLst>
              <a:ext uri="{FF2B5EF4-FFF2-40B4-BE49-F238E27FC236}">
                <a16:creationId xmlns:a16="http://schemas.microsoft.com/office/drawing/2014/main" id="{1AE9C907-C29D-4A13-B13F-41ECFE404B7E}"/>
              </a:ext>
            </a:extLst>
          </p:cNvPr>
          <p:cNvSpPr/>
          <p:nvPr/>
        </p:nvSpPr>
        <p:spPr>
          <a:xfrm>
            <a:off x="2277350" y="1715021"/>
            <a:ext cx="1648208" cy="230832"/>
          </a:xfrm>
          <a:prstGeom prst="rect">
            <a:avLst/>
          </a:prstGeom>
        </p:spPr>
        <p:txBody>
          <a:bodyPr wrap="none">
            <a:spAutoFit/>
          </a:bodyPr>
          <a:lstStyle/>
          <a:p>
            <a:r>
              <a:rPr lang="cs-CZ" sz="900"/>
              <a:t>1. Anne </a:t>
            </a:r>
            <a:r>
              <a:rPr lang="cs-CZ" sz="900" err="1"/>
              <a:t>gets</a:t>
            </a:r>
            <a:r>
              <a:rPr lang="cs-CZ" sz="900"/>
              <a:t> </a:t>
            </a:r>
            <a:r>
              <a:rPr lang="cs-CZ" sz="900" err="1"/>
              <a:t>diagnosed</a:t>
            </a:r>
            <a:r>
              <a:rPr lang="cs-CZ" sz="900"/>
              <a:t> </a:t>
            </a:r>
            <a:r>
              <a:rPr lang="cs-CZ" sz="900" err="1"/>
              <a:t>Covid</a:t>
            </a:r>
            <a:r>
              <a:rPr lang="cs-CZ" sz="900"/>
              <a:t>+.</a:t>
            </a:r>
            <a:endParaRPr lang="en-US" sz="900"/>
          </a:p>
        </p:txBody>
      </p:sp>
      <p:sp>
        <p:nvSpPr>
          <p:cNvPr id="110" name="Rectangle 109">
            <a:extLst>
              <a:ext uri="{FF2B5EF4-FFF2-40B4-BE49-F238E27FC236}">
                <a16:creationId xmlns:a16="http://schemas.microsoft.com/office/drawing/2014/main" id="{CEDC382E-ADC7-48E5-837A-5D6289C0CF09}"/>
              </a:ext>
            </a:extLst>
          </p:cNvPr>
          <p:cNvSpPr/>
          <p:nvPr/>
        </p:nvSpPr>
        <p:spPr>
          <a:xfrm>
            <a:off x="2277351" y="2209802"/>
            <a:ext cx="1861407" cy="646331"/>
          </a:xfrm>
          <a:prstGeom prst="rect">
            <a:avLst/>
          </a:prstGeom>
        </p:spPr>
        <p:txBody>
          <a:bodyPr wrap="none">
            <a:spAutoFit/>
          </a:bodyPr>
          <a:lstStyle/>
          <a:p>
            <a:r>
              <a:rPr lang="cs-CZ" sz="900"/>
              <a:t>2. </a:t>
            </a:r>
            <a:r>
              <a:rPr lang="cs-CZ" sz="900" err="1"/>
              <a:t>She</a:t>
            </a:r>
            <a:r>
              <a:rPr lang="cs-CZ" sz="900"/>
              <a:t> </a:t>
            </a:r>
            <a:r>
              <a:rPr lang="cs-CZ" sz="900" err="1"/>
              <a:t>decides</a:t>
            </a:r>
            <a:r>
              <a:rPr lang="cs-CZ" sz="900"/>
              <a:t> to </a:t>
            </a:r>
            <a:r>
              <a:rPr lang="cs-CZ" sz="900" err="1"/>
              <a:t>share</a:t>
            </a:r>
            <a:r>
              <a:rPr lang="cs-CZ" sz="900"/>
              <a:t> her data.</a:t>
            </a:r>
          </a:p>
          <a:p>
            <a:r>
              <a:rPr lang="cs-CZ" sz="900"/>
              <a:t>Her </a:t>
            </a:r>
            <a:r>
              <a:rPr lang="cs-CZ" sz="900" err="1"/>
              <a:t>phone</a:t>
            </a:r>
            <a:r>
              <a:rPr lang="cs-CZ" sz="900"/>
              <a:t> </a:t>
            </a:r>
            <a:r>
              <a:rPr lang="cs-CZ" sz="900" err="1"/>
              <a:t>assembles</a:t>
            </a:r>
            <a:r>
              <a:rPr lang="cs-CZ" sz="900"/>
              <a:t> </a:t>
            </a:r>
            <a:r>
              <a:rPr lang="cs-CZ" sz="900" err="1"/>
              <a:t>the</a:t>
            </a:r>
            <a:r>
              <a:rPr lang="cs-CZ" sz="900"/>
              <a:t> </a:t>
            </a:r>
            <a:r>
              <a:rPr lang="cs-CZ" sz="900" err="1"/>
              <a:t>Daily</a:t>
            </a:r>
            <a:r>
              <a:rPr lang="cs-CZ" sz="900"/>
              <a:t> </a:t>
            </a:r>
            <a:r>
              <a:rPr lang="cs-CZ" sz="900" err="1"/>
              <a:t>keys</a:t>
            </a:r>
            <a:endParaRPr lang="cs-CZ" sz="900"/>
          </a:p>
          <a:p>
            <a:r>
              <a:rPr lang="cs-CZ" sz="900" err="1"/>
              <a:t>that</a:t>
            </a:r>
            <a:r>
              <a:rPr lang="cs-CZ" sz="900"/>
              <a:t> </a:t>
            </a:r>
            <a:r>
              <a:rPr lang="cs-CZ" sz="900" err="1"/>
              <a:t>span</a:t>
            </a:r>
            <a:r>
              <a:rPr lang="cs-CZ" sz="900"/>
              <a:t> </a:t>
            </a:r>
            <a:r>
              <a:rPr lang="cs-CZ" sz="900" err="1"/>
              <a:t>the</a:t>
            </a:r>
            <a:r>
              <a:rPr lang="cs-CZ" sz="900"/>
              <a:t> </a:t>
            </a:r>
            <a:r>
              <a:rPr lang="cs-CZ" sz="900" err="1"/>
              <a:t>days</a:t>
            </a:r>
            <a:r>
              <a:rPr lang="cs-CZ" sz="900"/>
              <a:t> </a:t>
            </a:r>
            <a:r>
              <a:rPr lang="cs-CZ" sz="900" err="1"/>
              <a:t>since</a:t>
            </a:r>
            <a:r>
              <a:rPr lang="cs-CZ" sz="900"/>
              <a:t> </a:t>
            </a:r>
            <a:r>
              <a:rPr lang="cs-CZ" sz="900" err="1"/>
              <a:t>she</a:t>
            </a:r>
            <a:r>
              <a:rPr lang="cs-CZ" sz="900"/>
              <a:t> </a:t>
            </a:r>
            <a:r>
              <a:rPr lang="cs-CZ" sz="900" err="1"/>
              <a:t>was</a:t>
            </a:r>
            <a:endParaRPr lang="cs-CZ" sz="900"/>
          </a:p>
          <a:p>
            <a:r>
              <a:rPr lang="cs-CZ" sz="900" err="1"/>
              <a:t>possibly</a:t>
            </a:r>
            <a:r>
              <a:rPr lang="cs-CZ" sz="900"/>
              <a:t> </a:t>
            </a:r>
            <a:r>
              <a:rPr lang="cs-CZ" sz="900" err="1"/>
              <a:t>infected</a:t>
            </a:r>
            <a:r>
              <a:rPr lang="cs-CZ" sz="900"/>
              <a:t> (</a:t>
            </a:r>
            <a:r>
              <a:rPr lang="cs-CZ" sz="900" err="1"/>
              <a:t>e.g</a:t>
            </a:r>
            <a:r>
              <a:rPr lang="cs-CZ" sz="900"/>
              <a:t>. 14 </a:t>
            </a:r>
            <a:r>
              <a:rPr lang="cs-CZ" sz="900" err="1"/>
              <a:t>days</a:t>
            </a:r>
            <a:r>
              <a:rPr lang="cs-CZ" sz="900"/>
              <a:t>).</a:t>
            </a:r>
            <a:endParaRPr lang="en-US" sz="900"/>
          </a:p>
        </p:txBody>
      </p:sp>
      <p:grpSp>
        <p:nvGrpSpPr>
          <p:cNvPr id="205" name="Group 204">
            <a:extLst>
              <a:ext uri="{FF2B5EF4-FFF2-40B4-BE49-F238E27FC236}">
                <a16:creationId xmlns:a16="http://schemas.microsoft.com/office/drawing/2014/main" id="{BCCB3354-8730-45FC-8C88-750BF67388E5}"/>
              </a:ext>
            </a:extLst>
          </p:cNvPr>
          <p:cNvGrpSpPr/>
          <p:nvPr/>
        </p:nvGrpSpPr>
        <p:grpSpPr>
          <a:xfrm>
            <a:off x="1553570" y="2310095"/>
            <a:ext cx="729789" cy="343476"/>
            <a:chOff x="8879448" y="1557211"/>
            <a:chExt cx="973052" cy="457968"/>
          </a:xfrm>
        </p:grpSpPr>
        <p:grpSp>
          <p:nvGrpSpPr>
            <p:cNvPr id="104" name="Group 103">
              <a:extLst>
                <a:ext uri="{FF2B5EF4-FFF2-40B4-BE49-F238E27FC236}">
                  <a16:creationId xmlns:a16="http://schemas.microsoft.com/office/drawing/2014/main" id="{B16DED43-8EBC-4B87-8C3D-401CE7C6C647}"/>
                </a:ext>
              </a:extLst>
            </p:cNvPr>
            <p:cNvGrpSpPr/>
            <p:nvPr/>
          </p:nvGrpSpPr>
          <p:grpSpPr>
            <a:xfrm>
              <a:off x="8879448" y="1602196"/>
              <a:ext cx="371265" cy="376409"/>
              <a:chOff x="1953808" y="3170229"/>
              <a:chExt cx="371265" cy="376409"/>
            </a:xfrm>
          </p:grpSpPr>
          <p:pic>
            <p:nvPicPr>
              <p:cNvPr id="105" name="Graphic 104" descr="Smart Phone">
                <a:extLst>
                  <a:ext uri="{FF2B5EF4-FFF2-40B4-BE49-F238E27FC236}">
                    <a16:creationId xmlns:a16="http://schemas.microsoft.com/office/drawing/2014/main" id="{3023E49F-ABA2-4702-9134-6317010FBD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53808" y="3170229"/>
                <a:ext cx="371265" cy="371265"/>
              </a:xfrm>
              <a:prstGeom prst="rect">
                <a:avLst/>
              </a:prstGeom>
            </p:spPr>
          </p:pic>
          <p:sp>
            <p:nvSpPr>
              <p:cNvPr id="106" name="TextBox 105">
                <a:extLst>
                  <a:ext uri="{FF2B5EF4-FFF2-40B4-BE49-F238E27FC236}">
                    <a16:creationId xmlns:a16="http://schemas.microsoft.com/office/drawing/2014/main" id="{F5AC2199-EE70-4E80-BF45-77B7BBF1A583}"/>
                  </a:ext>
                </a:extLst>
              </p:cNvPr>
              <p:cNvSpPr txBox="1"/>
              <p:nvPr/>
            </p:nvSpPr>
            <p:spPr>
              <a:xfrm>
                <a:off x="2000497" y="3208084"/>
                <a:ext cx="240598" cy="338554"/>
              </a:xfrm>
              <a:prstGeom prst="rect">
                <a:avLst/>
              </a:prstGeom>
              <a:noFill/>
            </p:spPr>
            <p:txBody>
              <a:bodyPr wrap="square" rtlCol="0">
                <a:spAutoFit/>
              </a:bodyPr>
              <a:lstStyle/>
              <a:p>
                <a:r>
                  <a:rPr lang="cs-CZ" sz="1050"/>
                  <a:t>A</a:t>
                </a:r>
                <a:endParaRPr lang="en-US" sz="1050"/>
              </a:p>
            </p:txBody>
          </p:sp>
        </p:grpSp>
        <p:pic>
          <p:nvPicPr>
            <p:cNvPr id="107" name="Graphic 106" descr="Arrow Right">
              <a:extLst>
                <a:ext uri="{FF2B5EF4-FFF2-40B4-BE49-F238E27FC236}">
                  <a16:creationId xmlns:a16="http://schemas.microsoft.com/office/drawing/2014/main" id="{F6D16424-CC22-45CE-8D1A-9FCAE8C8BD8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00259" y="1699053"/>
              <a:ext cx="290525" cy="183106"/>
            </a:xfrm>
            <a:prstGeom prst="rect">
              <a:avLst/>
            </a:prstGeom>
          </p:spPr>
        </p:pic>
        <p:pic>
          <p:nvPicPr>
            <p:cNvPr id="108" name="Graphic 107" descr="Database">
              <a:extLst>
                <a:ext uri="{FF2B5EF4-FFF2-40B4-BE49-F238E27FC236}">
                  <a16:creationId xmlns:a16="http://schemas.microsoft.com/office/drawing/2014/main" id="{3225B901-88EE-4951-9F8D-268236DE810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79964" y="1608283"/>
              <a:ext cx="372536" cy="372536"/>
            </a:xfrm>
            <a:prstGeom prst="rect">
              <a:avLst/>
            </a:prstGeom>
          </p:spPr>
        </p:pic>
        <p:pic>
          <p:nvPicPr>
            <p:cNvPr id="109" name="Graphic 108" descr="Old Key">
              <a:extLst>
                <a:ext uri="{FF2B5EF4-FFF2-40B4-BE49-F238E27FC236}">
                  <a16:creationId xmlns:a16="http://schemas.microsoft.com/office/drawing/2014/main" id="{23F79B8E-88BB-454E-8AC2-76E1D43D434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34556" y="1557211"/>
              <a:ext cx="211481" cy="211481"/>
            </a:xfrm>
            <a:prstGeom prst="rect">
              <a:avLst/>
            </a:prstGeom>
          </p:spPr>
        </p:pic>
        <p:pic>
          <p:nvPicPr>
            <p:cNvPr id="111" name="Graphic 110" descr="Old Key">
              <a:extLst>
                <a:ext uri="{FF2B5EF4-FFF2-40B4-BE49-F238E27FC236}">
                  <a16:creationId xmlns:a16="http://schemas.microsoft.com/office/drawing/2014/main" id="{AF7D0B5B-D83E-4A1A-A770-E4165AE6397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52610" y="1838721"/>
              <a:ext cx="89583" cy="89583"/>
            </a:xfrm>
            <a:prstGeom prst="rect">
              <a:avLst/>
            </a:prstGeom>
          </p:spPr>
        </p:pic>
        <p:pic>
          <p:nvPicPr>
            <p:cNvPr id="112" name="Graphic 111" descr="Old Key">
              <a:extLst>
                <a:ext uri="{FF2B5EF4-FFF2-40B4-BE49-F238E27FC236}">
                  <a16:creationId xmlns:a16="http://schemas.microsoft.com/office/drawing/2014/main" id="{6F2ECDD3-9834-4E25-9EB7-330CB90790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86757" y="1852815"/>
              <a:ext cx="89583" cy="89583"/>
            </a:xfrm>
            <a:prstGeom prst="rect">
              <a:avLst/>
            </a:prstGeom>
          </p:spPr>
        </p:pic>
        <p:pic>
          <p:nvPicPr>
            <p:cNvPr id="113" name="Graphic 112" descr="Old Key">
              <a:extLst>
                <a:ext uri="{FF2B5EF4-FFF2-40B4-BE49-F238E27FC236}">
                  <a16:creationId xmlns:a16="http://schemas.microsoft.com/office/drawing/2014/main" id="{36DFD925-44AE-4933-BA01-FF4CD1CD07C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39127" y="1908168"/>
              <a:ext cx="89583" cy="89583"/>
            </a:xfrm>
            <a:prstGeom prst="rect">
              <a:avLst/>
            </a:prstGeom>
          </p:spPr>
        </p:pic>
        <p:pic>
          <p:nvPicPr>
            <p:cNvPr id="114" name="Graphic 113" descr="Old Key">
              <a:extLst>
                <a:ext uri="{FF2B5EF4-FFF2-40B4-BE49-F238E27FC236}">
                  <a16:creationId xmlns:a16="http://schemas.microsoft.com/office/drawing/2014/main" id="{56C785B4-C938-4AAD-95D1-9C52D3760E2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91258" y="1925596"/>
              <a:ext cx="89583" cy="89583"/>
            </a:xfrm>
            <a:prstGeom prst="rect">
              <a:avLst/>
            </a:prstGeom>
          </p:spPr>
        </p:pic>
        <p:pic>
          <p:nvPicPr>
            <p:cNvPr id="115" name="Graphic 114" descr="Old Key">
              <a:extLst>
                <a:ext uri="{FF2B5EF4-FFF2-40B4-BE49-F238E27FC236}">
                  <a16:creationId xmlns:a16="http://schemas.microsoft.com/office/drawing/2014/main" id="{54EDBB57-9CAD-4FE2-AA6C-5DF94BF7525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03206" y="1837367"/>
              <a:ext cx="89583" cy="89583"/>
            </a:xfrm>
            <a:prstGeom prst="rect">
              <a:avLst/>
            </a:prstGeom>
          </p:spPr>
        </p:pic>
        <p:pic>
          <p:nvPicPr>
            <p:cNvPr id="116" name="Graphic 115" descr="Old Key">
              <a:extLst>
                <a:ext uri="{FF2B5EF4-FFF2-40B4-BE49-F238E27FC236}">
                  <a16:creationId xmlns:a16="http://schemas.microsoft.com/office/drawing/2014/main" id="{0EB786B4-EADA-4E2D-81CF-AB1E378206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56857" y="1923616"/>
              <a:ext cx="89583" cy="89583"/>
            </a:xfrm>
            <a:prstGeom prst="rect">
              <a:avLst/>
            </a:prstGeom>
          </p:spPr>
        </p:pic>
        <p:pic>
          <p:nvPicPr>
            <p:cNvPr id="117" name="Graphic 116" descr="Old Key">
              <a:extLst>
                <a:ext uri="{FF2B5EF4-FFF2-40B4-BE49-F238E27FC236}">
                  <a16:creationId xmlns:a16="http://schemas.microsoft.com/office/drawing/2014/main" id="{434F3CDF-0716-4DC6-B212-40104F52FE5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51195" y="1836013"/>
              <a:ext cx="89583" cy="89583"/>
            </a:xfrm>
            <a:prstGeom prst="rect">
              <a:avLst/>
            </a:prstGeom>
          </p:spPr>
        </p:pic>
      </p:grpSp>
      <p:grpSp>
        <p:nvGrpSpPr>
          <p:cNvPr id="204" name="Group 203">
            <a:extLst>
              <a:ext uri="{FF2B5EF4-FFF2-40B4-BE49-F238E27FC236}">
                <a16:creationId xmlns:a16="http://schemas.microsoft.com/office/drawing/2014/main" id="{8103232C-7139-42DD-BBF3-E7A168691908}"/>
              </a:ext>
            </a:extLst>
          </p:cNvPr>
          <p:cNvGrpSpPr/>
          <p:nvPr/>
        </p:nvGrpSpPr>
        <p:grpSpPr>
          <a:xfrm>
            <a:off x="1555423" y="3065847"/>
            <a:ext cx="726084" cy="417423"/>
            <a:chOff x="8881208" y="2320567"/>
            <a:chExt cx="968112" cy="556564"/>
          </a:xfrm>
        </p:grpSpPr>
        <p:pic>
          <p:nvPicPr>
            <p:cNvPr id="119" name="Graphic 118" descr="Database">
              <a:extLst>
                <a:ext uri="{FF2B5EF4-FFF2-40B4-BE49-F238E27FC236}">
                  <a16:creationId xmlns:a16="http://schemas.microsoft.com/office/drawing/2014/main" id="{AB106CC9-C131-44ED-9A22-231668DDBD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81208" y="2345108"/>
              <a:ext cx="372536" cy="372536"/>
            </a:xfrm>
            <a:prstGeom prst="rect">
              <a:avLst/>
            </a:prstGeom>
          </p:spPr>
        </p:pic>
        <p:pic>
          <p:nvPicPr>
            <p:cNvPr id="120" name="Graphic 119" descr="Arrow Right">
              <a:extLst>
                <a:ext uri="{FF2B5EF4-FFF2-40B4-BE49-F238E27FC236}">
                  <a16:creationId xmlns:a16="http://schemas.microsoft.com/office/drawing/2014/main" id="{C8FEAEDA-F0EF-4EAC-8A87-ADA7D044F3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93864" y="2428410"/>
              <a:ext cx="290525" cy="183106"/>
            </a:xfrm>
            <a:prstGeom prst="rect">
              <a:avLst/>
            </a:prstGeom>
          </p:spPr>
        </p:pic>
        <p:grpSp>
          <p:nvGrpSpPr>
            <p:cNvPr id="121" name="Group 120">
              <a:extLst>
                <a:ext uri="{FF2B5EF4-FFF2-40B4-BE49-F238E27FC236}">
                  <a16:creationId xmlns:a16="http://schemas.microsoft.com/office/drawing/2014/main" id="{D914E54B-E9F5-4C4D-9A62-67BC98A62C97}"/>
                </a:ext>
              </a:extLst>
            </p:cNvPr>
            <p:cNvGrpSpPr/>
            <p:nvPr/>
          </p:nvGrpSpPr>
          <p:grpSpPr>
            <a:xfrm>
              <a:off x="9478055" y="2334330"/>
              <a:ext cx="371265" cy="381839"/>
              <a:chOff x="2690072" y="3752938"/>
              <a:chExt cx="371265" cy="381839"/>
            </a:xfrm>
          </p:grpSpPr>
          <p:pic>
            <p:nvPicPr>
              <p:cNvPr id="122" name="Graphic 121" descr="Smart Phone">
                <a:extLst>
                  <a:ext uri="{FF2B5EF4-FFF2-40B4-BE49-F238E27FC236}">
                    <a16:creationId xmlns:a16="http://schemas.microsoft.com/office/drawing/2014/main" id="{64808179-87DE-4C03-9966-10B2B3AF584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90072" y="3752938"/>
                <a:ext cx="371265" cy="371265"/>
              </a:xfrm>
              <a:prstGeom prst="rect">
                <a:avLst/>
              </a:prstGeom>
            </p:spPr>
          </p:pic>
          <p:sp>
            <p:nvSpPr>
              <p:cNvPr id="123" name="TextBox 122">
                <a:extLst>
                  <a:ext uri="{FF2B5EF4-FFF2-40B4-BE49-F238E27FC236}">
                    <a16:creationId xmlns:a16="http://schemas.microsoft.com/office/drawing/2014/main" id="{0CF38797-4EC3-4CD5-8A98-8B071405EA01}"/>
                  </a:ext>
                </a:extLst>
              </p:cNvPr>
              <p:cNvSpPr txBox="1"/>
              <p:nvPr/>
            </p:nvSpPr>
            <p:spPr>
              <a:xfrm>
                <a:off x="2737780" y="3796223"/>
                <a:ext cx="240598" cy="338554"/>
              </a:xfrm>
              <a:prstGeom prst="rect">
                <a:avLst/>
              </a:prstGeom>
              <a:noFill/>
            </p:spPr>
            <p:txBody>
              <a:bodyPr wrap="square" rtlCol="0">
                <a:spAutoFit/>
              </a:bodyPr>
              <a:lstStyle/>
              <a:p>
                <a:r>
                  <a:rPr lang="cs-CZ" sz="1050"/>
                  <a:t>B</a:t>
                </a:r>
                <a:endParaRPr lang="en-US" sz="1050"/>
              </a:p>
            </p:txBody>
          </p:sp>
        </p:grpSp>
        <p:pic>
          <p:nvPicPr>
            <p:cNvPr id="124" name="Graphic 123" descr="Old Key">
              <a:extLst>
                <a:ext uri="{FF2B5EF4-FFF2-40B4-BE49-F238E27FC236}">
                  <a16:creationId xmlns:a16="http://schemas.microsoft.com/office/drawing/2014/main" id="{9DC92D9F-0B4E-4CAD-9B3E-C31CEE3652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6314" y="2548664"/>
              <a:ext cx="89583" cy="89583"/>
            </a:xfrm>
            <a:prstGeom prst="rect">
              <a:avLst/>
            </a:prstGeom>
          </p:spPr>
        </p:pic>
        <p:pic>
          <p:nvPicPr>
            <p:cNvPr id="125" name="Graphic 124" descr="Old Key">
              <a:extLst>
                <a:ext uri="{FF2B5EF4-FFF2-40B4-BE49-F238E27FC236}">
                  <a16:creationId xmlns:a16="http://schemas.microsoft.com/office/drawing/2014/main" id="{0F86D4EB-7466-418C-956B-9BEDD2A9D2F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10461" y="2562758"/>
              <a:ext cx="89583" cy="89583"/>
            </a:xfrm>
            <a:prstGeom prst="rect">
              <a:avLst/>
            </a:prstGeom>
          </p:spPr>
        </p:pic>
        <p:pic>
          <p:nvPicPr>
            <p:cNvPr id="126" name="Graphic 125" descr="Old Key">
              <a:extLst>
                <a:ext uri="{FF2B5EF4-FFF2-40B4-BE49-F238E27FC236}">
                  <a16:creationId xmlns:a16="http://schemas.microsoft.com/office/drawing/2014/main" id="{5D175F20-C278-4B10-B23F-D3235024F3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62831" y="2618111"/>
              <a:ext cx="89583" cy="89583"/>
            </a:xfrm>
            <a:prstGeom prst="rect">
              <a:avLst/>
            </a:prstGeom>
          </p:spPr>
        </p:pic>
        <p:pic>
          <p:nvPicPr>
            <p:cNvPr id="127" name="Graphic 126" descr="Old Key">
              <a:extLst>
                <a:ext uri="{FF2B5EF4-FFF2-40B4-BE49-F238E27FC236}">
                  <a16:creationId xmlns:a16="http://schemas.microsoft.com/office/drawing/2014/main" id="{B2AFFCBA-29FE-4103-9983-7873DEAF381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14962" y="2635539"/>
              <a:ext cx="89583" cy="89583"/>
            </a:xfrm>
            <a:prstGeom prst="rect">
              <a:avLst/>
            </a:prstGeom>
          </p:spPr>
        </p:pic>
        <p:pic>
          <p:nvPicPr>
            <p:cNvPr id="128" name="Graphic 127" descr="Old Key">
              <a:extLst>
                <a:ext uri="{FF2B5EF4-FFF2-40B4-BE49-F238E27FC236}">
                  <a16:creationId xmlns:a16="http://schemas.microsoft.com/office/drawing/2014/main" id="{6E20918E-9EEF-4490-9A17-CA06AB07B13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26910" y="2547310"/>
              <a:ext cx="89583" cy="89583"/>
            </a:xfrm>
            <a:prstGeom prst="rect">
              <a:avLst/>
            </a:prstGeom>
          </p:spPr>
        </p:pic>
        <p:pic>
          <p:nvPicPr>
            <p:cNvPr id="129" name="Graphic 128" descr="Old Key">
              <a:extLst>
                <a:ext uri="{FF2B5EF4-FFF2-40B4-BE49-F238E27FC236}">
                  <a16:creationId xmlns:a16="http://schemas.microsoft.com/office/drawing/2014/main" id="{D07E8B9E-FBE1-4260-9722-47F96EF44C4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80561" y="2633559"/>
              <a:ext cx="89583" cy="89583"/>
            </a:xfrm>
            <a:prstGeom prst="rect">
              <a:avLst/>
            </a:prstGeom>
          </p:spPr>
        </p:pic>
        <p:pic>
          <p:nvPicPr>
            <p:cNvPr id="130" name="Graphic 129" descr="Old Key">
              <a:extLst>
                <a:ext uri="{FF2B5EF4-FFF2-40B4-BE49-F238E27FC236}">
                  <a16:creationId xmlns:a16="http://schemas.microsoft.com/office/drawing/2014/main" id="{33D5D192-EAA0-421A-8165-9C89603C4D9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74899" y="2545956"/>
              <a:ext cx="89583" cy="89583"/>
            </a:xfrm>
            <a:prstGeom prst="rect">
              <a:avLst/>
            </a:prstGeom>
          </p:spPr>
        </p:pic>
        <p:pic>
          <p:nvPicPr>
            <p:cNvPr id="131" name="Graphic 130" descr="Old Key">
              <a:extLst>
                <a:ext uri="{FF2B5EF4-FFF2-40B4-BE49-F238E27FC236}">
                  <a16:creationId xmlns:a16="http://schemas.microsoft.com/office/drawing/2014/main" id="{0B19C8F3-C104-4BA4-86B2-B74CDE26413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64246" y="2700673"/>
              <a:ext cx="89583" cy="89583"/>
            </a:xfrm>
            <a:prstGeom prst="rect">
              <a:avLst/>
            </a:prstGeom>
          </p:spPr>
        </p:pic>
        <p:pic>
          <p:nvPicPr>
            <p:cNvPr id="132" name="Graphic 131" descr="Old Key">
              <a:extLst>
                <a:ext uri="{FF2B5EF4-FFF2-40B4-BE49-F238E27FC236}">
                  <a16:creationId xmlns:a16="http://schemas.microsoft.com/office/drawing/2014/main" id="{F14368F3-72B0-4ACD-B594-848FD58926E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98393" y="2714767"/>
              <a:ext cx="89583" cy="89583"/>
            </a:xfrm>
            <a:prstGeom prst="rect">
              <a:avLst/>
            </a:prstGeom>
          </p:spPr>
        </p:pic>
        <p:pic>
          <p:nvPicPr>
            <p:cNvPr id="133" name="Graphic 132" descr="Old Key">
              <a:extLst>
                <a:ext uri="{FF2B5EF4-FFF2-40B4-BE49-F238E27FC236}">
                  <a16:creationId xmlns:a16="http://schemas.microsoft.com/office/drawing/2014/main" id="{FCCF9C6A-EDBE-4069-A59C-A100EDB0CB7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50763" y="2770120"/>
              <a:ext cx="89583" cy="89583"/>
            </a:xfrm>
            <a:prstGeom prst="rect">
              <a:avLst/>
            </a:prstGeom>
          </p:spPr>
        </p:pic>
        <p:pic>
          <p:nvPicPr>
            <p:cNvPr id="134" name="Graphic 133" descr="Old Key">
              <a:extLst>
                <a:ext uri="{FF2B5EF4-FFF2-40B4-BE49-F238E27FC236}">
                  <a16:creationId xmlns:a16="http://schemas.microsoft.com/office/drawing/2014/main" id="{F443EFC9-94AA-4087-8AC4-63DBDA410A2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02894" y="2787548"/>
              <a:ext cx="89583" cy="89583"/>
            </a:xfrm>
            <a:prstGeom prst="rect">
              <a:avLst/>
            </a:prstGeom>
          </p:spPr>
        </p:pic>
        <p:pic>
          <p:nvPicPr>
            <p:cNvPr id="135" name="Graphic 134" descr="Old Key">
              <a:extLst>
                <a:ext uri="{FF2B5EF4-FFF2-40B4-BE49-F238E27FC236}">
                  <a16:creationId xmlns:a16="http://schemas.microsoft.com/office/drawing/2014/main" id="{A1BF0978-A248-4792-8366-789AD7F997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14842" y="2699319"/>
              <a:ext cx="89583" cy="89583"/>
            </a:xfrm>
            <a:prstGeom prst="rect">
              <a:avLst/>
            </a:prstGeom>
          </p:spPr>
        </p:pic>
        <p:pic>
          <p:nvPicPr>
            <p:cNvPr id="136" name="Graphic 135" descr="Old Key">
              <a:extLst>
                <a:ext uri="{FF2B5EF4-FFF2-40B4-BE49-F238E27FC236}">
                  <a16:creationId xmlns:a16="http://schemas.microsoft.com/office/drawing/2014/main" id="{000ACB74-C8FB-4CBF-9421-8D67B4986CB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68493" y="2785568"/>
              <a:ext cx="89583" cy="89583"/>
            </a:xfrm>
            <a:prstGeom prst="rect">
              <a:avLst/>
            </a:prstGeom>
          </p:spPr>
        </p:pic>
        <p:pic>
          <p:nvPicPr>
            <p:cNvPr id="137" name="Graphic 136" descr="Old Key">
              <a:extLst>
                <a:ext uri="{FF2B5EF4-FFF2-40B4-BE49-F238E27FC236}">
                  <a16:creationId xmlns:a16="http://schemas.microsoft.com/office/drawing/2014/main" id="{6D62EB57-C93F-441B-A0DF-10335D7AD4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62831" y="2697965"/>
              <a:ext cx="89583" cy="89583"/>
            </a:xfrm>
            <a:prstGeom prst="rect">
              <a:avLst/>
            </a:prstGeom>
          </p:spPr>
        </p:pic>
        <p:pic>
          <p:nvPicPr>
            <p:cNvPr id="138" name="Graphic 137" descr="Old Key">
              <a:extLst>
                <a:ext uri="{FF2B5EF4-FFF2-40B4-BE49-F238E27FC236}">
                  <a16:creationId xmlns:a16="http://schemas.microsoft.com/office/drawing/2014/main" id="{F254BE57-8A03-48A2-86CE-618D8B3CA1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66640" y="2324277"/>
              <a:ext cx="89583" cy="89583"/>
            </a:xfrm>
            <a:prstGeom prst="rect">
              <a:avLst/>
            </a:prstGeom>
          </p:spPr>
        </p:pic>
        <p:pic>
          <p:nvPicPr>
            <p:cNvPr id="139" name="Graphic 138" descr="Old Key">
              <a:extLst>
                <a:ext uri="{FF2B5EF4-FFF2-40B4-BE49-F238E27FC236}">
                  <a16:creationId xmlns:a16="http://schemas.microsoft.com/office/drawing/2014/main" id="{9EEAB856-4287-42A0-8C83-1143F509FF9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00787" y="2338371"/>
              <a:ext cx="89583" cy="89583"/>
            </a:xfrm>
            <a:prstGeom prst="rect">
              <a:avLst/>
            </a:prstGeom>
          </p:spPr>
        </p:pic>
        <p:pic>
          <p:nvPicPr>
            <p:cNvPr id="140" name="Graphic 139" descr="Old Key">
              <a:extLst>
                <a:ext uri="{FF2B5EF4-FFF2-40B4-BE49-F238E27FC236}">
                  <a16:creationId xmlns:a16="http://schemas.microsoft.com/office/drawing/2014/main" id="{14DB5BB9-C2FF-428A-B50B-18F18007E9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53157" y="2393724"/>
              <a:ext cx="89583" cy="89583"/>
            </a:xfrm>
            <a:prstGeom prst="rect">
              <a:avLst/>
            </a:prstGeom>
          </p:spPr>
        </p:pic>
        <p:pic>
          <p:nvPicPr>
            <p:cNvPr id="141" name="Graphic 140" descr="Old Key">
              <a:extLst>
                <a:ext uri="{FF2B5EF4-FFF2-40B4-BE49-F238E27FC236}">
                  <a16:creationId xmlns:a16="http://schemas.microsoft.com/office/drawing/2014/main" id="{85F823F8-814C-4ED2-8807-58366855E5F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05288" y="2411152"/>
              <a:ext cx="89583" cy="89583"/>
            </a:xfrm>
            <a:prstGeom prst="rect">
              <a:avLst/>
            </a:prstGeom>
          </p:spPr>
        </p:pic>
        <p:pic>
          <p:nvPicPr>
            <p:cNvPr id="142" name="Graphic 141" descr="Old Key">
              <a:extLst>
                <a:ext uri="{FF2B5EF4-FFF2-40B4-BE49-F238E27FC236}">
                  <a16:creationId xmlns:a16="http://schemas.microsoft.com/office/drawing/2014/main" id="{599F6D3C-5250-49F0-8C68-323670E34C9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17236" y="2322923"/>
              <a:ext cx="89583" cy="89583"/>
            </a:xfrm>
            <a:prstGeom prst="rect">
              <a:avLst/>
            </a:prstGeom>
          </p:spPr>
        </p:pic>
        <p:pic>
          <p:nvPicPr>
            <p:cNvPr id="143" name="Graphic 142" descr="Old Key">
              <a:extLst>
                <a:ext uri="{FF2B5EF4-FFF2-40B4-BE49-F238E27FC236}">
                  <a16:creationId xmlns:a16="http://schemas.microsoft.com/office/drawing/2014/main" id="{DD0A202D-6D3E-4C3D-BCB0-81D4E842BCF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0887" y="2409172"/>
              <a:ext cx="89583" cy="89583"/>
            </a:xfrm>
            <a:prstGeom prst="rect">
              <a:avLst/>
            </a:prstGeom>
          </p:spPr>
        </p:pic>
        <p:pic>
          <p:nvPicPr>
            <p:cNvPr id="144" name="Graphic 143" descr="Old Key">
              <a:extLst>
                <a:ext uri="{FF2B5EF4-FFF2-40B4-BE49-F238E27FC236}">
                  <a16:creationId xmlns:a16="http://schemas.microsoft.com/office/drawing/2014/main" id="{AA7ADCAF-7E88-4F7E-945A-5B39FB272A5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65225" y="2321569"/>
              <a:ext cx="89583" cy="89583"/>
            </a:xfrm>
            <a:prstGeom prst="rect">
              <a:avLst/>
            </a:prstGeom>
          </p:spPr>
        </p:pic>
        <p:pic>
          <p:nvPicPr>
            <p:cNvPr id="145" name="Graphic 144" descr="Old Key">
              <a:extLst>
                <a:ext uri="{FF2B5EF4-FFF2-40B4-BE49-F238E27FC236}">
                  <a16:creationId xmlns:a16="http://schemas.microsoft.com/office/drawing/2014/main" id="{4CE74C3F-F9EF-435A-BA15-690A8ABDAE9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09037" y="2649256"/>
              <a:ext cx="89583" cy="89583"/>
            </a:xfrm>
            <a:prstGeom prst="rect">
              <a:avLst/>
            </a:prstGeom>
          </p:spPr>
        </p:pic>
        <p:pic>
          <p:nvPicPr>
            <p:cNvPr id="146" name="Graphic 145" descr="Old Key">
              <a:extLst>
                <a:ext uri="{FF2B5EF4-FFF2-40B4-BE49-F238E27FC236}">
                  <a16:creationId xmlns:a16="http://schemas.microsoft.com/office/drawing/2014/main" id="{F5ACDD67-1019-42DF-87D5-3B5BC18BE1B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43184" y="2663350"/>
              <a:ext cx="89583" cy="89583"/>
            </a:xfrm>
            <a:prstGeom prst="rect">
              <a:avLst/>
            </a:prstGeom>
          </p:spPr>
        </p:pic>
        <p:pic>
          <p:nvPicPr>
            <p:cNvPr id="147" name="Graphic 146" descr="Old Key">
              <a:extLst>
                <a:ext uri="{FF2B5EF4-FFF2-40B4-BE49-F238E27FC236}">
                  <a16:creationId xmlns:a16="http://schemas.microsoft.com/office/drawing/2014/main" id="{E1A61A5C-F4C5-4A5F-9EB8-F7037040E54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95554" y="2718703"/>
              <a:ext cx="89583" cy="89583"/>
            </a:xfrm>
            <a:prstGeom prst="rect">
              <a:avLst/>
            </a:prstGeom>
          </p:spPr>
        </p:pic>
        <p:pic>
          <p:nvPicPr>
            <p:cNvPr id="148" name="Graphic 147" descr="Old Key">
              <a:extLst>
                <a:ext uri="{FF2B5EF4-FFF2-40B4-BE49-F238E27FC236}">
                  <a16:creationId xmlns:a16="http://schemas.microsoft.com/office/drawing/2014/main" id="{46B652A2-F041-427B-A788-02FC1E37CB6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47685" y="2736131"/>
              <a:ext cx="89583" cy="89583"/>
            </a:xfrm>
            <a:prstGeom prst="rect">
              <a:avLst/>
            </a:prstGeom>
          </p:spPr>
        </p:pic>
        <p:pic>
          <p:nvPicPr>
            <p:cNvPr id="149" name="Graphic 148" descr="Old Key">
              <a:extLst>
                <a:ext uri="{FF2B5EF4-FFF2-40B4-BE49-F238E27FC236}">
                  <a16:creationId xmlns:a16="http://schemas.microsoft.com/office/drawing/2014/main" id="{EACE7229-1684-45E7-B93B-0A3D1FCD4D7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59633" y="2647902"/>
              <a:ext cx="89583" cy="89583"/>
            </a:xfrm>
            <a:prstGeom prst="rect">
              <a:avLst/>
            </a:prstGeom>
          </p:spPr>
        </p:pic>
        <p:pic>
          <p:nvPicPr>
            <p:cNvPr id="150" name="Graphic 149" descr="Old Key">
              <a:extLst>
                <a:ext uri="{FF2B5EF4-FFF2-40B4-BE49-F238E27FC236}">
                  <a16:creationId xmlns:a16="http://schemas.microsoft.com/office/drawing/2014/main" id="{4F32D788-DB6C-4C83-81CA-92884D01B9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13284" y="2734151"/>
              <a:ext cx="89583" cy="89583"/>
            </a:xfrm>
            <a:prstGeom prst="rect">
              <a:avLst/>
            </a:prstGeom>
          </p:spPr>
        </p:pic>
        <p:pic>
          <p:nvPicPr>
            <p:cNvPr id="151" name="Graphic 150" descr="Old Key">
              <a:extLst>
                <a:ext uri="{FF2B5EF4-FFF2-40B4-BE49-F238E27FC236}">
                  <a16:creationId xmlns:a16="http://schemas.microsoft.com/office/drawing/2014/main" id="{645BFE47-4A86-4416-8619-02D5EF9A63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07622" y="2646548"/>
              <a:ext cx="89583" cy="89583"/>
            </a:xfrm>
            <a:prstGeom prst="rect">
              <a:avLst/>
            </a:prstGeom>
          </p:spPr>
        </p:pic>
        <p:pic>
          <p:nvPicPr>
            <p:cNvPr id="152" name="Graphic 151" descr="Old Key">
              <a:extLst>
                <a:ext uri="{FF2B5EF4-FFF2-40B4-BE49-F238E27FC236}">
                  <a16:creationId xmlns:a16="http://schemas.microsoft.com/office/drawing/2014/main" id="{E0CAE6C4-8F0F-4BFB-B07C-AE664433EB4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08754" y="2392722"/>
              <a:ext cx="89583" cy="89583"/>
            </a:xfrm>
            <a:prstGeom prst="rect">
              <a:avLst/>
            </a:prstGeom>
          </p:spPr>
        </p:pic>
        <p:pic>
          <p:nvPicPr>
            <p:cNvPr id="153" name="Graphic 152" descr="Old Key">
              <a:extLst>
                <a:ext uri="{FF2B5EF4-FFF2-40B4-BE49-F238E27FC236}">
                  <a16:creationId xmlns:a16="http://schemas.microsoft.com/office/drawing/2014/main" id="{F554B420-3F36-4BE9-95B1-5743368A5BF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20822" y="2320567"/>
              <a:ext cx="89583" cy="89583"/>
            </a:xfrm>
            <a:prstGeom prst="rect">
              <a:avLst/>
            </a:prstGeom>
          </p:spPr>
        </p:pic>
        <p:pic>
          <p:nvPicPr>
            <p:cNvPr id="154" name="Graphic 153" descr="Old Key">
              <a:extLst>
                <a:ext uri="{FF2B5EF4-FFF2-40B4-BE49-F238E27FC236}">
                  <a16:creationId xmlns:a16="http://schemas.microsoft.com/office/drawing/2014/main" id="{6CB0F57E-1D73-43EF-9872-1806285786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53545" y="2341305"/>
              <a:ext cx="89583" cy="89583"/>
            </a:xfrm>
            <a:prstGeom prst="rect">
              <a:avLst/>
            </a:prstGeom>
          </p:spPr>
        </p:pic>
      </p:grpSp>
      <p:sp>
        <p:nvSpPr>
          <p:cNvPr id="155" name="Rectangle 154">
            <a:extLst>
              <a:ext uri="{FF2B5EF4-FFF2-40B4-BE49-F238E27FC236}">
                <a16:creationId xmlns:a16="http://schemas.microsoft.com/office/drawing/2014/main" id="{B925B375-0D0A-43CA-9DD3-570B140F7520}"/>
              </a:ext>
            </a:extLst>
          </p:cNvPr>
          <p:cNvSpPr/>
          <p:nvPr/>
        </p:nvSpPr>
        <p:spPr>
          <a:xfrm>
            <a:off x="2277351" y="2977280"/>
            <a:ext cx="1864613" cy="646331"/>
          </a:xfrm>
          <a:prstGeom prst="rect">
            <a:avLst/>
          </a:prstGeom>
        </p:spPr>
        <p:txBody>
          <a:bodyPr wrap="none">
            <a:spAutoFit/>
          </a:bodyPr>
          <a:lstStyle/>
          <a:p>
            <a:r>
              <a:rPr lang="cs-CZ" sz="900" dirty="0"/>
              <a:t>3. EN server </a:t>
            </a:r>
            <a:r>
              <a:rPr lang="cs-CZ" sz="900" dirty="0" err="1"/>
              <a:t>collects</a:t>
            </a:r>
            <a:r>
              <a:rPr lang="cs-CZ" sz="900" dirty="0"/>
              <a:t> </a:t>
            </a:r>
            <a:r>
              <a:rPr lang="cs-CZ" sz="900" dirty="0" err="1"/>
              <a:t>all</a:t>
            </a:r>
            <a:r>
              <a:rPr lang="cs-CZ" sz="900" dirty="0"/>
              <a:t> </a:t>
            </a:r>
            <a:r>
              <a:rPr lang="cs-CZ" sz="900" dirty="0" err="1"/>
              <a:t>the</a:t>
            </a:r>
            <a:r>
              <a:rPr lang="cs-CZ" sz="900" dirty="0"/>
              <a:t> </a:t>
            </a:r>
            <a:r>
              <a:rPr lang="cs-CZ" sz="900" dirty="0" err="1"/>
              <a:t>Daily</a:t>
            </a:r>
            <a:endParaRPr lang="cs-CZ" sz="900" dirty="0"/>
          </a:p>
          <a:p>
            <a:r>
              <a:rPr lang="cs-CZ" sz="900" dirty="0" err="1"/>
              <a:t>Keys</a:t>
            </a:r>
            <a:r>
              <a:rPr lang="cs-CZ" sz="900" dirty="0"/>
              <a:t> </a:t>
            </a:r>
            <a:r>
              <a:rPr lang="cs-CZ" sz="900" dirty="0" err="1"/>
              <a:t>from</a:t>
            </a:r>
            <a:r>
              <a:rPr lang="cs-CZ" sz="900" dirty="0"/>
              <a:t> </a:t>
            </a:r>
            <a:r>
              <a:rPr lang="cs-CZ" sz="900" dirty="0" err="1"/>
              <a:t>all</a:t>
            </a:r>
            <a:r>
              <a:rPr lang="cs-CZ" sz="900" dirty="0"/>
              <a:t> </a:t>
            </a:r>
            <a:r>
              <a:rPr lang="cs-CZ" sz="900" dirty="0" err="1"/>
              <a:t>infected</a:t>
            </a:r>
            <a:r>
              <a:rPr lang="cs-CZ" sz="900" dirty="0"/>
              <a:t> </a:t>
            </a:r>
            <a:r>
              <a:rPr lang="cs-CZ" sz="900" dirty="0" err="1"/>
              <a:t>people</a:t>
            </a:r>
            <a:r>
              <a:rPr lang="cs-CZ" sz="900" dirty="0"/>
              <a:t>. </a:t>
            </a:r>
            <a:r>
              <a:rPr lang="cs-CZ" sz="900" dirty="0" err="1"/>
              <a:t>Bob‘s</a:t>
            </a:r>
            <a:endParaRPr lang="cs-CZ" sz="900" dirty="0"/>
          </a:p>
          <a:p>
            <a:r>
              <a:rPr lang="cs-CZ" sz="900" dirty="0" err="1"/>
              <a:t>phone</a:t>
            </a:r>
            <a:r>
              <a:rPr lang="cs-CZ" sz="900" dirty="0"/>
              <a:t> </a:t>
            </a:r>
            <a:r>
              <a:rPr lang="cs-CZ" sz="900" dirty="0" err="1"/>
              <a:t>then</a:t>
            </a:r>
            <a:r>
              <a:rPr lang="cs-CZ" sz="900" dirty="0"/>
              <a:t> </a:t>
            </a:r>
            <a:r>
              <a:rPr lang="cs-CZ" sz="900" dirty="0" err="1"/>
              <a:t>downloads</a:t>
            </a:r>
            <a:r>
              <a:rPr lang="cs-CZ" sz="900" dirty="0"/>
              <a:t> </a:t>
            </a:r>
            <a:r>
              <a:rPr lang="cs-CZ" sz="900" dirty="0" err="1"/>
              <a:t>the</a:t>
            </a:r>
            <a:endParaRPr lang="cs-CZ" sz="900" dirty="0"/>
          </a:p>
          <a:p>
            <a:r>
              <a:rPr lang="cs-CZ" sz="900" dirty="0" err="1"/>
              <a:t>collections</a:t>
            </a:r>
            <a:r>
              <a:rPr lang="cs-CZ" sz="900" dirty="0"/>
              <a:t> </a:t>
            </a:r>
            <a:r>
              <a:rPr lang="cs-CZ" sz="900" dirty="0" err="1"/>
              <a:t>of</a:t>
            </a:r>
            <a:r>
              <a:rPr lang="cs-CZ" sz="900" dirty="0"/>
              <a:t> ALL </a:t>
            </a:r>
            <a:r>
              <a:rPr lang="cs-CZ" sz="900" dirty="0" err="1"/>
              <a:t>keys</a:t>
            </a:r>
            <a:r>
              <a:rPr lang="cs-CZ" sz="900" dirty="0"/>
              <a:t>.</a:t>
            </a:r>
            <a:endParaRPr lang="en-US" sz="900" dirty="0"/>
          </a:p>
        </p:txBody>
      </p:sp>
      <p:grpSp>
        <p:nvGrpSpPr>
          <p:cNvPr id="203" name="Group 202">
            <a:extLst>
              <a:ext uri="{FF2B5EF4-FFF2-40B4-BE49-F238E27FC236}">
                <a16:creationId xmlns:a16="http://schemas.microsoft.com/office/drawing/2014/main" id="{A84D0E53-396A-4886-A819-190CBF602E4A}"/>
              </a:ext>
            </a:extLst>
          </p:cNvPr>
          <p:cNvGrpSpPr/>
          <p:nvPr/>
        </p:nvGrpSpPr>
        <p:grpSpPr>
          <a:xfrm>
            <a:off x="1585571" y="3790308"/>
            <a:ext cx="665789" cy="587464"/>
            <a:chOff x="8953605" y="3124842"/>
            <a:chExt cx="887719" cy="783286"/>
          </a:xfrm>
        </p:grpSpPr>
        <p:pic>
          <p:nvPicPr>
            <p:cNvPr id="14" name="Graphic 13" descr="Gears">
              <a:extLst>
                <a:ext uri="{FF2B5EF4-FFF2-40B4-BE49-F238E27FC236}">
                  <a16:creationId xmlns:a16="http://schemas.microsoft.com/office/drawing/2014/main" id="{524BEEBE-94A3-4F9E-A57F-58D3004259E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67762" y="3198662"/>
              <a:ext cx="160885" cy="160885"/>
            </a:xfrm>
            <a:prstGeom prst="rect">
              <a:avLst/>
            </a:prstGeom>
          </p:spPr>
        </p:pic>
        <p:grpSp>
          <p:nvGrpSpPr>
            <p:cNvPr id="175" name="Group 174">
              <a:extLst>
                <a:ext uri="{FF2B5EF4-FFF2-40B4-BE49-F238E27FC236}">
                  <a16:creationId xmlns:a16="http://schemas.microsoft.com/office/drawing/2014/main" id="{FE0BD4D9-31C5-4018-A981-A1CBF289ADC8}"/>
                </a:ext>
              </a:extLst>
            </p:cNvPr>
            <p:cNvGrpSpPr/>
            <p:nvPr/>
          </p:nvGrpSpPr>
          <p:grpSpPr>
            <a:xfrm>
              <a:off x="8994606" y="3124842"/>
              <a:ext cx="241953" cy="241592"/>
              <a:chOff x="9525348" y="2887574"/>
              <a:chExt cx="241953" cy="241592"/>
            </a:xfrm>
          </p:grpSpPr>
          <p:pic>
            <p:nvPicPr>
              <p:cNvPr id="160" name="Graphic 159" descr="Old Key">
                <a:extLst>
                  <a:ext uri="{FF2B5EF4-FFF2-40B4-BE49-F238E27FC236}">
                    <a16:creationId xmlns:a16="http://schemas.microsoft.com/office/drawing/2014/main" id="{5D7D9820-37B3-43C3-8AD6-15732FED2C7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62725" y="2887574"/>
                <a:ext cx="89583" cy="89583"/>
              </a:xfrm>
              <a:prstGeom prst="rect">
                <a:avLst/>
              </a:prstGeom>
            </p:spPr>
          </p:pic>
          <p:pic>
            <p:nvPicPr>
              <p:cNvPr id="161" name="Graphic 160" descr="Old Key">
                <a:extLst>
                  <a:ext uri="{FF2B5EF4-FFF2-40B4-BE49-F238E27FC236}">
                    <a16:creationId xmlns:a16="http://schemas.microsoft.com/office/drawing/2014/main" id="{6938886D-2285-4887-91DE-D42FD55E5CD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46410" y="2954688"/>
                <a:ext cx="89583" cy="89583"/>
              </a:xfrm>
              <a:prstGeom prst="rect">
                <a:avLst/>
              </a:prstGeom>
            </p:spPr>
          </p:pic>
          <p:pic>
            <p:nvPicPr>
              <p:cNvPr id="162" name="Graphic 161" descr="Old Key">
                <a:extLst>
                  <a:ext uri="{FF2B5EF4-FFF2-40B4-BE49-F238E27FC236}">
                    <a16:creationId xmlns:a16="http://schemas.microsoft.com/office/drawing/2014/main" id="{41E95BA4-D7F1-433F-959C-D25DB378A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32927" y="3024135"/>
                <a:ext cx="89583" cy="89583"/>
              </a:xfrm>
              <a:prstGeom prst="rect">
                <a:avLst/>
              </a:prstGeom>
            </p:spPr>
          </p:pic>
          <p:pic>
            <p:nvPicPr>
              <p:cNvPr id="163" name="Graphic 162" descr="Old Key">
                <a:extLst>
                  <a:ext uri="{FF2B5EF4-FFF2-40B4-BE49-F238E27FC236}">
                    <a16:creationId xmlns:a16="http://schemas.microsoft.com/office/drawing/2014/main" id="{99C9DC85-FD5E-4FAB-ACF8-4E956C5ECC7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7006" y="2953334"/>
                <a:ext cx="89583" cy="89583"/>
              </a:xfrm>
              <a:prstGeom prst="rect">
                <a:avLst/>
              </a:prstGeom>
            </p:spPr>
          </p:pic>
          <p:pic>
            <p:nvPicPr>
              <p:cNvPr id="164" name="Graphic 163" descr="Old Key">
                <a:extLst>
                  <a:ext uri="{FF2B5EF4-FFF2-40B4-BE49-F238E27FC236}">
                    <a16:creationId xmlns:a16="http://schemas.microsoft.com/office/drawing/2014/main" id="{B8CEA5FB-F39C-4ACC-A55B-BE62E476B30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50657" y="3039583"/>
                <a:ext cx="89583" cy="89583"/>
              </a:xfrm>
              <a:prstGeom prst="rect">
                <a:avLst/>
              </a:prstGeom>
            </p:spPr>
          </p:pic>
          <p:pic>
            <p:nvPicPr>
              <p:cNvPr id="165" name="Graphic 164" descr="Old Key">
                <a:extLst>
                  <a:ext uri="{FF2B5EF4-FFF2-40B4-BE49-F238E27FC236}">
                    <a16:creationId xmlns:a16="http://schemas.microsoft.com/office/drawing/2014/main" id="{DC77F31D-FB9A-4DA6-8A7D-385887CAE2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44995" y="2951980"/>
                <a:ext cx="89583" cy="89583"/>
              </a:xfrm>
              <a:prstGeom prst="rect">
                <a:avLst/>
              </a:prstGeom>
            </p:spPr>
          </p:pic>
          <p:pic>
            <p:nvPicPr>
              <p:cNvPr id="166" name="Graphic 165" descr="Old Key">
                <a:extLst>
                  <a:ext uri="{FF2B5EF4-FFF2-40B4-BE49-F238E27FC236}">
                    <a16:creationId xmlns:a16="http://schemas.microsoft.com/office/drawing/2014/main" id="{45ED3093-8176-49C8-99F0-BDEEFD5272D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1201" y="2903271"/>
                <a:ext cx="89583" cy="89583"/>
              </a:xfrm>
              <a:prstGeom prst="rect">
                <a:avLst/>
              </a:prstGeom>
            </p:spPr>
          </p:pic>
          <p:pic>
            <p:nvPicPr>
              <p:cNvPr id="167" name="Graphic 166" descr="Old Key">
                <a:extLst>
                  <a:ext uri="{FF2B5EF4-FFF2-40B4-BE49-F238E27FC236}">
                    <a16:creationId xmlns:a16="http://schemas.microsoft.com/office/drawing/2014/main" id="{51C2E045-F9B5-4CE3-ABC8-4DD47468FA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25348" y="2917365"/>
                <a:ext cx="89583" cy="89583"/>
              </a:xfrm>
              <a:prstGeom prst="rect">
                <a:avLst/>
              </a:prstGeom>
            </p:spPr>
          </p:pic>
          <p:pic>
            <p:nvPicPr>
              <p:cNvPr id="168" name="Graphic 167" descr="Old Key">
                <a:extLst>
                  <a:ext uri="{FF2B5EF4-FFF2-40B4-BE49-F238E27FC236}">
                    <a16:creationId xmlns:a16="http://schemas.microsoft.com/office/drawing/2014/main" id="{978BF4C4-91A3-488A-B41B-DAAF2908444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77718" y="2972718"/>
                <a:ext cx="89583" cy="89583"/>
              </a:xfrm>
              <a:prstGeom prst="rect">
                <a:avLst/>
              </a:prstGeom>
            </p:spPr>
          </p:pic>
          <p:pic>
            <p:nvPicPr>
              <p:cNvPr id="169" name="Graphic 168" descr="Old Key">
                <a:extLst>
                  <a:ext uri="{FF2B5EF4-FFF2-40B4-BE49-F238E27FC236}">
                    <a16:creationId xmlns:a16="http://schemas.microsoft.com/office/drawing/2014/main" id="{FA6973A5-E7DF-40C6-8572-6943338CBFE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29849" y="2990146"/>
                <a:ext cx="89583" cy="89583"/>
              </a:xfrm>
              <a:prstGeom prst="rect">
                <a:avLst/>
              </a:prstGeom>
            </p:spPr>
          </p:pic>
          <p:pic>
            <p:nvPicPr>
              <p:cNvPr id="170" name="Graphic 169" descr="Old Key">
                <a:extLst>
                  <a:ext uri="{FF2B5EF4-FFF2-40B4-BE49-F238E27FC236}">
                    <a16:creationId xmlns:a16="http://schemas.microsoft.com/office/drawing/2014/main" id="{D76F2B58-81F6-4276-8FC6-CBCAB0556C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41797" y="2901917"/>
                <a:ext cx="89583" cy="89583"/>
              </a:xfrm>
              <a:prstGeom prst="rect">
                <a:avLst/>
              </a:prstGeom>
            </p:spPr>
          </p:pic>
          <p:pic>
            <p:nvPicPr>
              <p:cNvPr id="171" name="Graphic 170" descr="Old Key">
                <a:extLst>
                  <a:ext uri="{FF2B5EF4-FFF2-40B4-BE49-F238E27FC236}">
                    <a16:creationId xmlns:a16="http://schemas.microsoft.com/office/drawing/2014/main" id="{9A3724E3-8ECE-47F2-8B1F-685B4605B56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5448" y="2988166"/>
                <a:ext cx="89583" cy="89583"/>
              </a:xfrm>
              <a:prstGeom prst="rect">
                <a:avLst/>
              </a:prstGeom>
            </p:spPr>
          </p:pic>
        </p:grpSp>
        <p:grpSp>
          <p:nvGrpSpPr>
            <p:cNvPr id="172" name="Group 171">
              <a:extLst>
                <a:ext uri="{FF2B5EF4-FFF2-40B4-BE49-F238E27FC236}">
                  <a16:creationId xmlns:a16="http://schemas.microsoft.com/office/drawing/2014/main" id="{0C8B7744-FD53-4150-BF40-BCA524D9D5CA}"/>
                </a:ext>
              </a:extLst>
            </p:cNvPr>
            <p:cNvGrpSpPr/>
            <p:nvPr/>
          </p:nvGrpSpPr>
          <p:grpSpPr>
            <a:xfrm>
              <a:off x="8953605" y="3538796"/>
              <a:ext cx="426085" cy="369332"/>
              <a:chOff x="4621675" y="3400830"/>
              <a:chExt cx="426085" cy="369332"/>
            </a:xfrm>
          </p:grpSpPr>
          <p:pic>
            <p:nvPicPr>
              <p:cNvPr id="173" name="Graphic 172" descr="Key">
                <a:extLst>
                  <a:ext uri="{FF2B5EF4-FFF2-40B4-BE49-F238E27FC236}">
                    <a16:creationId xmlns:a16="http://schemas.microsoft.com/office/drawing/2014/main" id="{E51EA3C8-B915-4BA4-8054-C2DAE6F334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55450" y="3493222"/>
                <a:ext cx="252437" cy="252437"/>
              </a:xfrm>
              <a:prstGeom prst="rect">
                <a:avLst/>
              </a:prstGeom>
            </p:spPr>
          </p:pic>
          <p:sp>
            <p:nvSpPr>
              <p:cNvPr id="174" name="TextBox 173">
                <a:extLst>
                  <a:ext uri="{FF2B5EF4-FFF2-40B4-BE49-F238E27FC236}">
                    <a16:creationId xmlns:a16="http://schemas.microsoft.com/office/drawing/2014/main" id="{85878AE1-32FC-46F0-BCDD-71CFC4CE6DF6}"/>
                  </a:ext>
                </a:extLst>
              </p:cNvPr>
              <p:cNvSpPr txBox="1"/>
              <p:nvPr/>
            </p:nvSpPr>
            <p:spPr>
              <a:xfrm>
                <a:off x="4621675" y="3400830"/>
                <a:ext cx="426085" cy="369332"/>
              </a:xfrm>
              <a:prstGeom prst="rect">
                <a:avLst/>
              </a:prstGeom>
              <a:noFill/>
            </p:spPr>
            <p:txBody>
              <a:bodyPr wrap="square" rtlCol="0">
                <a:spAutoFit/>
              </a:bodyPr>
              <a:lstStyle/>
              <a:p>
                <a:r>
                  <a:rPr lang="cs-CZ" sz="600"/>
                  <a:t>A-</a:t>
                </a:r>
                <a:r>
                  <a:rPr lang="cs-CZ" sz="600" err="1"/>
                  <a:t>Eid</a:t>
                </a:r>
                <a:endParaRPr lang="en-US" sz="600"/>
              </a:p>
            </p:txBody>
          </p:sp>
        </p:grpSp>
        <p:pic>
          <p:nvPicPr>
            <p:cNvPr id="176" name="Graphic 175" descr="Key">
              <a:extLst>
                <a:ext uri="{FF2B5EF4-FFF2-40B4-BE49-F238E27FC236}">
                  <a16:creationId xmlns:a16="http://schemas.microsoft.com/office/drawing/2014/main" id="{462B450E-9C1A-4E5D-B1CF-50A78A041C7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22799" y="3281015"/>
              <a:ext cx="72357" cy="72357"/>
            </a:xfrm>
            <a:prstGeom prst="rect">
              <a:avLst/>
            </a:prstGeom>
          </p:spPr>
        </p:pic>
        <p:pic>
          <p:nvPicPr>
            <p:cNvPr id="177" name="Graphic 176" descr="Key">
              <a:extLst>
                <a:ext uri="{FF2B5EF4-FFF2-40B4-BE49-F238E27FC236}">
                  <a16:creationId xmlns:a16="http://schemas.microsoft.com/office/drawing/2014/main" id="{9AB1472A-B7F8-49BC-AC3E-33D9C060156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25668" y="3243204"/>
              <a:ext cx="72357" cy="72357"/>
            </a:xfrm>
            <a:prstGeom prst="rect">
              <a:avLst/>
            </a:prstGeom>
          </p:spPr>
        </p:pic>
        <p:pic>
          <p:nvPicPr>
            <p:cNvPr id="178" name="Graphic 177" descr="Key">
              <a:extLst>
                <a:ext uri="{FF2B5EF4-FFF2-40B4-BE49-F238E27FC236}">
                  <a16:creationId xmlns:a16="http://schemas.microsoft.com/office/drawing/2014/main" id="{F26A6195-3210-4578-B8EB-1DBFDCADD30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29228" y="3243204"/>
              <a:ext cx="72357" cy="72357"/>
            </a:xfrm>
            <a:prstGeom prst="rect">
              <a:avLst/>
            </a:prstGeom>
          </p:spPr>
        </p:pic>
        <p:pic>
          <p:nvPicPr>
            <p:cNvPr id="179" name="Graphic 178" descr="Key">
              <a:extLst>
                <a:ext uri="{FF2B5EF4-FFF2-40B4-BE49-F238E27FC236}">
                  <a16:creationId xmlns:a16="http://schemas.microsoft.com/office/drawing/2014/main" id="{312EB42E-6E33-42F0-AEBF-2A0B39E159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44803" y="3210266"/>
              <a:ext cx="72357" cy="72357"/>
            </a:xfrm>
            <a:prstGeom prst="rect">
              <a:avLst/>
            </a:prstGeom>
          </p:spPr>
        </p:pic>
        <p:pic>
          <p:nvPicPr>
            <p:cNvPr id="180" name="Graphic 179" descr="Key">
              <a:extLst>
                <a:ext uri="{FF2B5EF4-FFF2-40B4-BE49-F238E27FC236}">
                  <a16:creationId xmlns:a16="http://schemas.microsoft.com/office/drawing/2014/main" id="{BDB0F77F-7D75-4A9D-959D-4976CF8509D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15679" y="3281015"/>
              <a:ext cx="72357" cy="72357"/>
            </a:xfrm>
            <a:prstGeom prst="rect">
              <a:avLst/>
            </a:prstGeom>
          </p:spPr>
        </p:pic>
        <p:pic>
          <p:nvPicPr>
            <p:cNvPr id="181" name="Graphic 180" descr="Key">
              <a:extLst>
                <a:ext uri="{FF2B5EF4-FFF2-40B4-BE49-F238E27FC236}">
                  <a16:creationId xmlns:a16="http://schemas.microsoft.com/office/drawing/2014/main" id="{2D49D708-F27A-4B99-967E-CF392B67B4F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32788" y="3243204"/>
              <a:ext cx="72357" cy="72357"/>
            </a:xfrm>
            <a:prstGeom prst="rect">
              <a:avLst/>
            </a:prstGeom>
          </p:spPr>
        </p:pic>
        <p:pic>
          <p:nvPicPr>
            <p:cNvPr id="182" name="Graphic 181" descr="Key">
              <a:extLst>
                <a:ext uri="{FF2B5EF4-FFF2-40B4-BE49-F238E27FC236}">
                  <a16:creationId xmlns:a16="http://schemas.microsoft.com/office/drawing/2014/main" id="{8533D883-ED9B-4C30-861C-039F9942AB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48363" y="3210266"/>
              <a:ext cx="72357" cy="72357"/>
            </a:xfrm>
            <a:prstGeom prst="rect">
              <a:avLst/>
            </a:prstGeom>
          </p:spPr>
        </p:pic>
        <p:pic>
          <p:nvPicPr>
            <p:cNvPr id="183" name="Graphic 182" descr="Key">
              <a:extLst>
                <a:ext uri="{FF2B5EF4-FFF2-40B4-BE49-F238E27FC236}">
                  <a16:creationId xmlns:a16="http://schemas.microsoft.com/office/drawing/2014/main" id="{41A5C5F4-4F71-48C8-9095-0F9A3EA28DF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1920" y="3210266"/>
              <a:ext cx="72357" cy="72357"/>
            </a:xfrm>
            <a:prstGeom prst="rect">
              <a:avLst/>
            </a:prstGeom>
          </p:spPr>
        </p:pic>
        <p:pic>
          <p:nvPicPr>
            <p:cNvPr id="184" name="Graphic 183" descr="Key">
              <a:extLst>
                <a:ext uri="{FF2B5EF4-FFF2-40B4-BE49-F238E27FC236}">
                  <a16:creationId xmlns:a16="http://schemas.microsoft.com/office/drawing/2014/main" id="{FE0B2614-211A-4331-942B-D7B438040CB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61847" y="3175720"/>
              <a:ext cx="72357" cy="72357"/>
            </a:xfrm>
            <a:prstGeom prst="rect">
              <a:avLst/>
            </a:prstGeom>
          </p:spPr>
        </p:pic>
        <p:pic>
          <p:nvPicPr>
            <p:cNvPr id="185" name="Graphic 184" descr="Key">
              <a:extLst>
                <a:ext uri="{FF2B5EF4-FFF2-40B4-BE49-F238E27FC236}">
                  <a16:creationId xmlns:a16="http://schemas.microsoft.com/office/drawing/2014/main" id="{F1E90C7F-9B40-4F9B-A03A-E8477943423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65407" y="3175720"/>
              <a:ext cx="72357" cy="72357"/>
            </a:xfrm>
            <a:prstGeom prst="rect">
              <a:avLst/>
            </a:prstGeom>
          </p:spPr>
        </p:pic>
        <p:pic>
          <p:nvPicPr>
            <p:cNvPr id="186" name="Graphic 185" descr="Key">
              <a:extLst>
                <a:ext uri="{FF2B5EF4-FFF2-40B4-BE49-F238E27FC236}">
                  <a16:creationId xmlns:a16="http://schemas.microsoft.com/office/drawing/2014/main" id="{5328850E-0446-419D-B111-61701E11797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68967" y="3175720"/>
              <a:ext cx="72357" cy="72357"/>
            </a:xfrm>
            <a:prstGeom prst="rect">
              <a:avLst/>
            </a:prstGeom>
          </p:spPr>
        </p:pic>
        <p:pic>
          <p:nvPicPr>
            <p:cNvPr id="187" name="Graphic 186" descr="Key">
              <a:extLst>
                <a:ext uri="{FF2B5EF4-FFF2-40B4-BE49-F238E27FC236}">
                  <a16:creationId xmlns:a16="http://schemas.microsoft.com/office/drawing/2014/main" id="{56EDB8D0-4407-413C-8DA8-0BEB83F0954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19239" y="3281015"/>
              <a:ext cx="72357" cy="72357"/>
            </a:xfrm>
            <a:prstGeom prst="rect">
              <a:avLst/>
            </a:prstGeom>
          </p:spPr>
        </p:pic>
        <p:pic>
          <p:nvPicPr>
            <p:cNvPr id="188" name="Graphic 187" descr="Key">
              <a:extLst>
                <a:ext uri="{FF2B5EF4-FFF2-40B4-BE49-F238E27FC236}">
                  <a16:creationId xmlns:a16="http://schemas.microsoft.com/office/drawing/2014/main" id="{5A08E7D9-CF0D-4225-A4CD-7491BA0B8E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93885" y="3425896"/>
              <a:ext cx="72357" cy="72357"/>
            </a:xfrm>
            <a:prstGeom prst="rect">
              <a:avLst/>
            </a:prstGeom>
          </p:spPr>
        </p:pic>
        <p:pic>
          <p:nvPicPr>
            <p:cNvPr id="189" name="Graphic 188" descr="Key">
              <a:extLst>
                <a:ext uri="{FF2B5EF4-FFF2-40B4-BE49-F238E27FC236}">
                  <a16:creationId xmlns:a16="http://schemas.microsoft.com/office/drawing/2014/main" id="{0AE91727-8EE9-4936-9BFF-1275FE9B134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96754" y="3388085"/>
              <a:ext cx="72357" cy="72357"/>
            </a:xfrm>
            <a:prstGeom prst="rect">
              <a:avLst/>
            </a:prstGeom>
          </p:spPr>
        </p:pic>
        <p:pic>
          <p:nvPicPr>
            <p:cNvPr id="190" name="Graphic 189" descr="Key">
              <a:extLst>
                <a:ext uri="{FF2B5EF4-FFF2-40B4-BE49-F238E27FC236}">
                  <a16:creationId xmlns:a16="http://schemas.microsoft.com/office/drawing/2014/main" id="{CF298713-2F7A-495A-8D63-9B8688C9EA3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00314" y="3388085"/>
              <a:ext cx="72357" cy="72357"/>
            </a:xfrm>
            <a:prstGeom prst="rect">
              <a:avLst/>
            </a:prstGeom>
          </p:spPr>
        </p:pic>
        <p:pic>
          <p:nvPicPr>
            <p:cNvPr id="191" name="Graphic 190" descr="Key">
              <a:extLst>
                <a:ext uri="{FF2B5EF4-FFF2-40B4-BE49-F238E27FC236}">
                  <a16:creationId xmlns:a16="http://schemas.microsoft.com/office/drawing/2014/main" id="{4E4C4180-A9F4-443D-B1FB-D34F9D9BFF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15889" y="3355147"/>
              <a:ext cx="72357" cy="72357"/>
            </a:xfrm>
            <a:prstGeom prst="rect">
              <a:avLst/>
            </a:prstGeom>
          </p:spPr>
        </p:pic>
        <p:pic>
          <p:nvPicPr>
            <p:cNvPr id="192" name="Graphic 191" descr="Key">
              <a:extLst>
                <a:ext uri="{FF2B5EF4-FFF2-40B4-BE49-F238E27FC236}">
                  <a16:creationId xmlns:a16="http://schemas.microsoft.com/office/drawing/2014/main" id="{D0040BA5-FCD5-4D70-AD48-C5CB44A0BF9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86765" y="3425896"/>
              <a:ext cx="72357" cy="72357"/>
            </a:xfrm>
            <a:prstGeom prst="rect">
              <a:avLst/>
            </a:prstGeom>
          </p:spPr>
        </p:pic>
        <p:pic>
          <p:nvPicPr>
            <p:cNvPr id="193" name="Graphic 192" descr="Key">
              <a:extLst>
                <a:ext uri="{FF2B5EF4-FFF2-40B4-BE49-F238E27FC236}">
                  <a16:creationId xmlns:a16="http://schemas.microsoft.com/office/drawing/2014/main" id="{03476CD4-804B-4212-AF8B-FA2240EC1E6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03874" y="3388085"/>
              <a:ext cx="72357" cy="72357"/>
            </a:xfrm>
            <a:prstGeom prst="rect">
              <a:avLst/>
            </a:prstGeom>
          </p:spPr>
        </p:pic>
        <p:pic>
          <p:nvPicPr>
            <p:cNvPr id="194" name="Graphic 193" descr="Key">
              <a:extLst>
                <a:ext uri="{FF2B5EF4-FFF2-40B4-BE49-F238E27FC236}">
                  <a16:creationId xmlns:a16="http://schemas.microsoft.com/office/drawing/2014/main" id="{DE278525-0B78-4819-9193-76B645941A2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19449" y="3355147"/>
              <a:ext cx="72357" cy="72357"/>
            </a:xfrm>
            <a:prstGeom prst="rect">
              <a:avLst/>
            </a:prstGeom>
          </p:spPr>
        </p:pic>
        <p:pic>
          <p:nvPicPr>
            <p:cNvPr id="195" name="Graphic 194" descr="Key">
              <a:extLst>
                <a:ext uri="{FF2B5EF4-FFF2-40B4-BE49-F238E27FC236}">
                  <a16:creationId xmlns:a16="http://schemas.microsoft.com/office/drawing/2014/main" id="{F38B2547-7BD1-4AB0-9736-5BCDD148D30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23006" y="3355147"/>
              <a:ext cx="72357" cy="72357"/>
            </a:xfrm>
            <a:prstGeom prst="rect">
              <a:avLst/>
            </a:prstGeom>
          </p:spPr>
        </p:pic>
        <p:pic>
          <p:nvPicPr>
            <p:cNvPr id="196" name="Graphic 195" descr="Key">
              <a:extLst>
                <a:ext uri="{FF2B5EF4-FFF2-40B4-BE49-F238E27FC236}">
                  <a16:creationId xmlns:a16="http://schemas.microsoft.com/office/drawing/2014/main" id="{C087839D-1C73-4722-8B80-8DFC3163464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32933" y="3320601"/>
              <a:ext cx="72357" cy="72357"/>
            </a:xfrm>
            <a:prstGeom prst="rect">
              <a:avLst/>
            </a:prstGeom>
          </p:spPr>
        </p:pic>
        <p:pic>
          <p:nvPicPr>
            <p:cNvPr id="197" name="Graphic 196" descr="Key">
              <a:extLst>
                <a:ext uri="{FF2B5EF4-FFF2-40B4-BE49-F238E27FC236}">
                  <a16:creationId xmlns:a16="http://schemas.microsoft.com/office/drawing/2014/main" id="{6576DB25-59D0-40F9-94BC-A17E95B175F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36493" y="3320601"/>
              <a:ext cx="72357" cy="72357"/>
            </a:xfrm>
            <a:prstGeom prst="rect">
              <a:avLst/>
            </a:prstGeom>
          </p:spPr>
        </p:pic>
        <p:pic>
          <p:nvPicPr>
            <p:cNvPr id="198" name="Graphic 197" descr="Key">
              <a:extLst>
                <a:ext uri="{FF2B5EF4-FFF2-40B4-BE49-F238E27FC236}">
                  <a16:creationId xmlns:a16="http://schemas.microsoft.com/office/drawing/2014/main" id="{654219E4-975A-49A3-91F7-1E913EC3B2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40053" y="3320601"/>
              <a:ext cx="72357" cy="72357"/>
            </a:xfrm>
            <a:prstGeom prst="rect">
              <a:avLst/>
            </a:prstGeom>
          </p:spPr>
        </p:pic>
        <p:pic>
          <p:nvPicPr>
            <p:cNvPr id="199" name="Graphic 198" descr="Key">
              <a:extLst>
                <a:ext uri="{FF2B5EF4-FFF2-40B4-BE49-F238E27FC236}">
                  <a16:creationId xmlns:a16="http://schemas.microsoft.com/office/drawing/2014/main" id="{EA832262-B212-4FED-A67E-392D6083119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90325" y="3425896"/>
              <a:ext cx="72357" cy="72357"/>
            </a:xfrm>
            <a:prstGeom prst="rect">
              <a:avLst/>
            </a:prstGeom>
          </p:spPr>
        </p:pic>
        <p:pic>
          <p:nvPicPr>
            <p:cNvPr id="200" name="Graphic 199" descr="Arrow Right">
              <a:extLst>
                <a:ext uri="{FF2B5EF4-FFF2-40B4-BE49-F238E27FC236}">
                  <a16:creationId xmlns:a16="http://schemas.microsoft.com/office/drawing/2014/main" id="{E80CB73F-2F4B-4678-97AC-0B2FC92658C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7904169">
              <a:off x="9265482" y="3541134"/>
              <a:ext cx="206218" cy="129971"/>
            </a:xfrm>
            <a:prstGeom prst="rect">
              <a:avLst/>
            </a:prstGeom>
          </p:spPr>
        </p:pic>
        <p:pic>
          <p:nvPicPr>
            <p:cNvPr id="201" name="Graphic 200" descr="Arrow Right">
              <a:extLst>
                <a:ext uri="{FF2B5EF4-FFF2-40B4-BE49-F238E27FC236}">
                  <a16:creationId xmlns:a16="http://schemas.microsoft.com/office/drawing/2014/main" id="{F81114D4-9819-4926-A040-66EB32E814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940005">
              <a:off x="9221208" y="3294562"/>
              <a:ext cx="206218" cy="129971"/>
            </a:xfrm>
            <a:prstGeom prst="rect">
              <a:avLst/>
            </a:prstGeom>
          </p:spPr>
        </p:pic>
      </p:grpSp>
      <p:sp>
        <p:nvSpPr>
          <p:cNvPr id="202" name="Rectangle 201">
            <a:extLst>
              <a:ext uri="{FF2B5EF4-FFF2-40B4-BE49-F238E27FC236}">
                <a16:creationId xmlns:a16="http://schemas.microsoft.com/office/drawing/2014/main" id="{57AF4E70-EBE9-446E-A654-C12845B00080}"/>
              </a:ext>
            </a:extLst>
          </p:cNvPr>
          <p:cNvSpPr/>
          <p:nvPr/>
        </p:nvSpPr>
        <p:spPr>
          <a:xfrm>
            <a:off x="2277350" y="3720883"/>
            <a:ext cx="1837362" cy="646331"/>
          </a:xfrm>
          <a:prstGeom prst="rect">
            <a:avLst/>
          </a:prstGeom>
        </p:spPr>
        <p:txBody>
          <a:bodyPr wrap="none">
            <a:spAutoFit/>
          </a:bodyPr>
          <a:lstStyle/>
          <a:p>
            <a:r>
              <a:rPr lang="cs-CZ" sz="900"/>
              <a:t>4. </a:t>
            </a:r>
            <a:r>
              <a:rPr lang="cs-CZ" sz="900" err="1"/>
              <a:t>Bob‘s</a:t>
            </a:r>
            <a:r>
              <a:rPr lang="cs-CZ" sz="900"/>
              <a:t> </a:t>
            </a:r>
            <a:r>
              <a:rPr lang="cs-CZ" sz="900" err="1"/>
              <a:t>phone</a:t>
            </a:r>
            <a:r>
              <a:rPr lang="cs-CZ" sz="900"/>
              <a:t> </a:t>
            </a:r>
            <a:r>
              <a:rPr lang="cs-CZ" sz="900" err="1"/>
              <a:t>generates</a:t>
            </a:r>
            <a:r>
              <a:rPr lang="cs-CZ" sz="900"/>
              <a:t> </a:t>
            </a:r>
            <a:r>
              <a:rPr lang="cs-CZ" sz="900" err="1"/>
              <a:t>Eid</a:t>
            </a:r>
            <a:r>
              <a:rPr lang="cs-CZ" sz="900"/>
              <a:t> </a:t>
            </a:r>
            <a:r>
              <a:rPr lang="cs-CZ" sz="900" err="1"/>
              <a:t>keys</a:t>
            </a:r>
            <a:endParaRPr lang="cs-CZ" sz="900"/>
          </a:p>
          <a:p>
            <a:r>
              <a:rPr lang="cs-CZ" sz="900" err="1"/>
              <a:t>from</a:t>
            </a:r>
            <a:r>
              <a:rPr lang="cs-CZ" sz="900"/>
              <a:t> </a:t>
            </a:r>
            <a:r>
              <a:rPr lang="cs-CZ" sz="900" err="1"/>
              <a:t>each</a:t>
            </a:r>
            <a:r>
              <a:rPr lang="cs-CZ" sz="900"/>
              <a:t> </a:t>
            </a:r>
            <a:r>
              <a:rPr lang="cs-CZ" sz="900" err="1"/>
              <a:t>Daily</a:t>
            </a:r>
            <a:r>
              <a:rPr lang="cs-CZ" sz="900"/>
              <a:t> </a:t>
            </a:r>
            <a:r>
              <a:rPr lang="cs-CZ" sz="900" err="1"/>
              <a:t>key</a:t>
            </a:r>
            <a:r>
              <a:rPr lang="cs-CZ" sz="900"/>
              <a:t>. </a:t>
            </a:r>
            <a:r>
              <a:rPr lang="cs-CZ" sz="900" err="1"/>
              <a:t>If</a:t>
            </a:r>
            <a:r>
              <a:rPr lang="cs-CZ" sz="900"/>
              <a:t> any </a:t>
            </a:r>
            <a:r>
              <a:rPr lang="cs-CZ" sz="900" err="1"/>
              <a:t>Eid</a:t>
            </a:r>
            <a:r>
              <a:rPr lang="cs-CZ" sz="900"/>
              <a:t> </a:t>
            </a:r>
            <a:r>
              <a:rPr lang="cs-CZ" sz="900" err="1"/>
              <a:t>key</a:t>
            </a:r>
            <a:endParaRPr lang="cs-CZ" sz="900"/>
          </a:p>
          <a:p>
            <a:r>
              <a:rPr lang="cs-CZ" sz="900" err="1"/>
              <a:t>matches</a:t>
            </a:r>
            <a:r>
              <a:rPr lang="cs-CZ" sz="900"/>
              <a:t> any </a:t>
            </a:r>
            <a:r>
              <a:rPr lang="cs-CZ" sz="900" err="1"/>
              <a:t>saved</a:t>
            </a:r>
            <a:r>
              <a:rPr lang="cs-CZ" sz="900"/>
              <a:t> </a:t>
            </a:r>
            <a:r>
              <a:rPr lang="cs-CZ" sz="900" err="1"/>
              <a:t>one</a:t>
            </a:r>
            <a:r>
              <a:rPr lang="cs-CZ" sz="900"/>
              <a:t> in </a:t>
            </a:r>
            <a:r>
              <a:rPr lang="cs-CZ" sz="900" err="1"/>
              <a:t>Bob‘s</a:t>
            </a:r>
            <a:endParaRPr lang="cs-CZ" sz="900"/>
          </a:p>
          <a:p>
            <a:r>
              <a:rPr lang="cs-CZ" sz="900" err="1"/>
              <a:t>Phone</a:t>
            </a:r>
            <a:r>
              <a:rPr lang="cs-CZ" sz="900"/>
              <a:t> </a:t>
            </a:r>
            <a:r>
              <a:rPr lang="cs-CZ" sz="900" err="1"/>
              <a:t>that</a:t>
            </a:r>
            <a:r>
              <a:rPr lang="cs-CZ" sz="900"/>
              <a:t> </a:t>
            </a:r>
            <a:r>
              <a:rPr lang="cs-CZ" sz="900" err="1"/>
              <a:t>means</a:t>
            </a:r>
            <a:r>
              <a:rPr lang="cs-CZ" sz="900"/>
              <a:t> he </a:t>
            </a:r>
            <a:r>
              <a:rPr lang="cs-CZ" sz="900" err="1"/>
              <a:t>was</a:t>
            </a:r>
            <a:r>
              <a:rPr lang="cs-CZ" sz="900"/>
              <a:t> </a:t>
            </a:r>
            <a:r>
              <a:rPr lang="cs-CZ" sz="900" err="1"/>
              <a:t>exposed</a:t>
            </a:r>
            <a:r>
              <a:rPr lang="cs-CZ" sz="900"/>
              <a:t>.</a:t>
            </a:r>
            <a:endParaRPr lang="en-US" sz="900"/>
          </a:p>
        </p:txBody>
      </p:sp>
      <p:sp>
        <p:nvSpPr>
          <p:cNvPr id="207" name="Rectangle 206">
            <a:extLst>
              <a:ext uri="{FF2B5EF4-FFF2-40B4-BE49-F238E27FC236}">
                <a16:creationId xmlns:a16="http://schemas.microsoft.com/office/drawing/2014/main" id="{376398E0-E32D-495C-ACDE-9E56382FE79E}"/>
              </a:ext>
            </a:extLst>
          </p:cNvPr>
          <p:cNvSpPr/>
          <p:nvPr/>
        </p:nvSpPr>
        <p:spPr>
          <a:xfrm>
            <a:off x="5266555" y="2167945"/>
            <a:ext cx="2806903" cy="230832"/>
          </a:xfrm>
          <a:prstGeom prst="rect">
            <a:avLst/>
          </a:prstGeom>
        </p:spPr>
        <p:txBody>
          <a:bodyPr wrap="square">
            <a:spAutoFit/>
          </a:bodyPr>
          <a:lstStyle/>
          <a:p>
            <a:r>
              <a:rPr lang="cs-CZ" sz="900" dirty="0"/>
              <a:t>No data </a:t>
            </a:r>
            <a:r>
              <a:rPr lang="cs-CZ" sz="900" dirty="0" err="1"/>
              <a:t>about</a:t>
            </a:r>
            <a:r>
              <a:rPr lang="cs-CZ" sz="900" dirty="0"/>
              <a:t> </a:t>
            </a:r>
            <a:r>
              <a:rPr lang="cs-CZ" sz="900" dirty="0" err="1"/>
              <a:t>location</a:t>
            </a:r>
            <a:r>
              <a:rPr lang="cs-CZ" sz="900" dirty="0"/>
              <a:t> </a:t>
            </a:r>
            <a:r>
              <a:rPr lang="cs-CZ" sz="900" dirty="0" err="1"/>
              <a:t>is</a:t>
            </a:r>
            <a:r>
              <a:rPr lang="cs-CZ" sz="900" dirty="0"/>
              <a:t> </a:t>
            </a:r>
            <a:r>
              <a:rPr lang="cs-CZ" sz="900" dirty="0" err="1"/>
              <a:t>shared</a:t>
            </a:r>
            <a:r>
              <a:rPr lang="cs-CZ" sz="900" dirty="0"/>
              <a:t>.</a:t>
            </a:r>
            <a:endParaRPr lang="en-US" sz="900" dirty="0"/>
          </a:p>
        </p:txBody>
      </p:sp>
      <p:sp>
        <p:nvSpPr>
          <p:cNvPr id="208" name="Rectangle 207">
            <a:extLst>
              <a:ext uri="{FF2B5EF4-FFF2-40B4-BE49-F238E27FC236}">
                <a16:creationId xmlns:a16="http://schemas.microsoft.com/office/drawing/2014/main" id="{A2638A8C-BB9A-4520-B846-7F2CF9F188CD}"/>
              </a:ext>
            </a:extLst>
          </p:cNvPr>
          <p:cNvSpPr/>
          <p:nvPr/>
        </p:nvSpPr>
        <p:spPr>
          <a:xfrm>
            <a:off x="5252919" y="2822351"/>
            <a:ext cx="2632419" cy="369332"/>
          </a:xfrm>
          <a:prstGeom prst="rect">
            <a:avLst/>
          </a:prstGeom>
        </p:spPr>
        <p:txBody>
          <a:bodyPr wrap="square">
            <a:spAutoFit/>
          </a:bodyPr>
          <a:lstStyle/>
          <a:p>
            <a:r>
              <a:rPr lang="cs-CZ" sz="900" dirty="0" err="1"/>
              <a:t>Notification</a:t>
            </a:r>
            <a:r>
              <a:rPr lang="cs-CZ" sz="900" dirty="0"/>
              <a:t> </a:t>
            </a:r>
            <a:r>
              <a:rPr lang="cs-CZ" sz="900" dirty="0" err="1"/>
              <a:t>received</a:t>
            </a:r>
            <a:r>
              <a:rPr lang="cs-CZ" sz="900" dirty="0"/>
              <a:t> by Bob </a:t>
            </a:r>
            <a:r>
              <a:rPr lang="cs-CZ" sz="900" dirty="0" err="1"/>
              <a:t>is</a:t>
            </a:r>
            <a:r>
              <a:rPr lang="cs-CZ" sz="900" dirty="0"/>
              <a:t> </a:t>
            </a:r>
            <a:r>
              <a:rPr lang="cs-CZ" sz="900" dirty="0" err="1"/>
              <a:t>untraceable</a:t>
            </a:r>
            <a:r>
              <a:rPr lang="cs-CZ" sz="900" dirty="0"/>
              <a:t> and no </a:t>
            </a:r>
            <a:r>
              <a:rPr lang="cs-CZ" sz="900" dirty="0" err="1"/>
              <a:t>one</a:t>
            </a:r>
            <a:r>
              <a:rPr lang="cs-CZ" sz="900" dirty="0"/>
              <a:t> </a:t>
            </a:r>
            <a:r>
              <a:rPr lang="cs-CZ" sz="900" dirty="0" err="1"/>
              <a:t>knows</a:t>
            </a:r>
            <a:r>
              <a:rPr lang="cs-CZ" sz="900" dirty="0"/>
              <a:t> he </a:t>
            </a:r>
            <a:r>
              <a:rPr lang="cs-CZ" sz="900" dirty="0" err="1"/>
              <a:t>received</a:t>
            </a:r>
            <a:r>
              <a:rPr lang="cs-CZ" sz="900" dirty="0"/>
              <a:t> </a:t>
            </a:r>
            <a:r>
              <a:rPr lang="cs-CZ" sz="900" dirty="0" err="1"/>
              <a:t>it</a:t>
            </a:r>
            <a:r>
              <a:rPr lang="cs-CZ" sz="900" dirty="0"/>
              <a:t>.</a:t>
            </a:r>
            <a:endParaRPr lang="en-US" sz="900" dirty="0"/>
          </a:p>
        </p:txBody>
      </p:sp>
      <p:sp>
        <p:nvSpPr>
          <p:cNvPr id="209" name="Rectangle 208">
            <a:extLst>
              <a:ext uri="{FF2B5EF4-FFF2-40B4-BE49-F238E27FC236}">
                <a16:creationId xmlns:a16="http://schemas.microsoft.com/office/drawing/2014/main" id="{4E845D95-0AEE-49CF-B2FD-13F6F191AF31}"/>
              </a:ext>
            </a:extLst>
          </p:cNvPr>
          <p:cNvSpPr/>
          <p:nvPr/>
        </p:nvSpPr>
        <p:spPr>
          <a:xfrm>
            <a:off x="5266555" y="3615257"/>
            <a:ext cx="2380234" cy="230832"/>
          </a:xfrm>
          <a:prstGeom prst="rect">
            <a:avLst/>
          </a:prstGeom>
        </p:spPr>
        <p:txBody>
          <a:bodyPr wrap="square">
            <a:spAutoFit/>
          </a:bodyPr>
          <a:lstStyle/>
          <a:p>
            <a:r>
              <a:rPr lang="cs-CZ" sz="900" dirty="0" err="1"/>
              <a:t>Tracing</a:t>
            </a:r>
            <a:r>
              <a:rPr lang="cs-CZ" sz="900" dirty="0"/>
              <a:t> </a:t>
            </a:r>
            <a:r>
              <a:rPr lang="cs-CZ" sz="900" dirty="0" err="1"/>
              <a:t>is</a:t>
            </a:r>
            <a:r>
              <a:rPr lang="cs-CZ" sz="900" dirty="0"/>
              <a:t> </a:t>
            </a:r>
            <a:r>
              <a:rPr lang="cs-CZ" sz="900" dirty="0" err="1"/>
              <a:t>impossible</a:t>
            </a:r>
            <a:r>
              <a:rPr lang="cs-CZ" sz="900" dirty="0"/>
              <a:t> </a:t>
            </a:r>
            <a:r>
              <a:rPr lang="cs-CZ" sz="900" dirty="0" err="1"/>
              <a:t>due</a:t>
            </a:r>
            <a:r>
              <a:rPr lang="cs-CZ" sz="900" dirty="0"/>
              <a:t> to </a:t>
            </a:r>
            <a:r>
              <a:rPr lang="cs-CZ" sz="900" dirty="0" err="1"/>
              <a:t>encryption</a:t>
            </a:r>
            <a:r>
              <a:rPr lang="cs-CZ" sz="900" dirty="0"/>
              <a:t>.</a:t>
            </a:r>
            <a:endParaRPr lang="en-US" sz="900" dirty="0"/>
          </a:p>
        </p:txBody>
      </p:sp>
      <p:cxnSp>
        <p:nvCxnSpPr>
          <p:cNvPr id="210" name="Straight Connector 209">
            <a:extLst>
              <a:ext uri="{FF2B5EF4-FFF2-40B4-BE49-F238E27FC236}">
                <a16:creationId xmlns:a16="http://schemas.microsoft.com/office/drawing/2014/main" id="{B4795A68-7792-4DAE-BF68-DDD0C7B4C63A}"/>
              </a:ext>
            </a:extLst>
          </p:cNvPr>
          <p:cNvCxnSpPr>
            <a:cxnSpLocks/>
          </p:cNvCxnSpPr>
          <p:nvPr/>
        </p:nvCxnSpPr>
        <p:spPr>
          <a:xfrm>
            <a:off x="4412098" y="1757996"/>
            <a:ext cx="0" cy="2397097"/>
          </a:xfrm>
          <a:prstGeom prst="line">
            <a:avLst/>
          </a:prstGeom>
          <a:ln w="28575">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0598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6012-5114-4D0B-A1AF-687206B78015}"/>
              </a:ext>
            </a:extLst>
          </p:cNvPr>
          <p:cNvSpPr>
            <a:spLocks noGrp="1"/>
          </p:cNvSpPr>
          <p:nvPr>
            <p:ph type="title"/>
          </p:nvPr>
        </p:nvSpPr>
        <p:spPr>
          <a:xfrm>
            <a:off x="1126108" y="-178646"/>
            <a:ext cx="6445358" cy="994172"/>
          </a:xfrm>
        </p:spPr>
        <p:txBody>
          <a:bodyPr/>
          <a:lstStyle/>
          <a:p>
            <a:r>
              <a:rPr lang="en-CA" dirty="0"/>
              <a:t>Technology 	Assessment - GAEN</a:t>
            </a:r>
          </a:p>
        </p:txBody>
      </p:sp>
      <p:pic>
        <p:nvPicPr>
          <p:cNvPr id="12" name="Graphic 11" descr="Database">
            <a:extLst>
              <a:ext uri="{FF2B5EF4-FFF2-40B4-BE49-F238E27FC236}">
                <a16:creationId xmlns:a16="http://schemas.microsoft.com/office/drawing/2014/main" id="{1998B383-529F-4D42-8136-8437CD73C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6108" y="3868214"/>
            <a:ext cx="279402" cy="279402"/>
          </a:xfrm>
          <a:prstGeom prst="rect">
            <a:avLst/>
          </a:prstGeom>
        </p:spPr>
      </p:pic>
      <p:pic>
        <p:nvPicPr>
          <p:cNvPr id="18" name="Graphic 17" descr="Stopwatch 25%">
            <a:extLst>
              <a:ext uri="{FF2B5EF4-FFF2-40B4-BE49-F238E27FC236}">
                <a16:creationId xmlns:a16="http://schemas.microsoft.com/office/drawing/2014/main" id="{A2175EB7-C937-4B24-A8FA-866FA635AD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4720" y="3134229"/>
            <a:ext cx="200782" cy="200782"/>
          </a:xfrm>
          <a:prstGeom prst="rect">
            <a:avLst/>
          </a:prstGeom>
        </p:spPr>
      </p:pic>
      <p:pic>
        <p:nvPicPr>
          <p:cNvPr id="24" name="Graphic 23" descr="Old Key">
            <a:extLst>
              <a:ext uri="{FF2B5EF4-FFF2-40B4-BE49-F238E27FC236}">
                <a16:creationId xmlns:a16="http://schemas.microsoft.com/office/drawing/2014/main" id="{09DC422B-3374-4D4E-B35E-B409573994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6108" y="1634003"/>
            <a:ext cx="279402" cy="279402"/>
          </a:xfrm>
          <a:prstGeom prst="rect">
            <a:avLst/>
          </a:prstGeom>
        </p:spPr>
      </p:pic>
      <p:pic>
        <p:nvPicPr>
          <p:cNvPr id="26" name="Graphic 25" descr="Key">
            <a:extLst>
              <a:ext uri="{FF2B5EF4-FFF2-40B4-BE49-F238E27FC236}">
                <a16:creationId xmlns:a16="http://schemas.microsoft.com/office/drawing/2014/main" id="{FEF7D847-6DC4-404E-81EE-E362555231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6108" y="2520255"/>
            <a:ext cx="279403" cy="279403"/>
          </a:xfrm>
          <a:prstGeom prst="rect">
            <a:avLst/>
          </a:prstGeom>
        </p:spPr>
      </p:pic>
      <p:pic>
        <p:nvPicPr>
          <p:cNvPr id="28" name="Graphic 27" descr="Bluetooth">
            <a:extLst>
              <a:ext uri="{FF2B5EF4-FFF2-40B4-BE49-F238E27FC236}">
                <a16:creationId xmlns:a16="http://schemas.microsoft.com/office/drawing/2014/main" id="{3BE2C5BE-6F9E-41F2-8781-3108E80EAC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6108" y="3183348"/>
            <a:ext cx="279403" cy="279403"/>
          </a:xfrm>
          <a:prstGeom prst="rect">
            <a:avLst/>
          </a:prstGeom>
        </p:spPr>
      </p:pic>
      <p:grpSp>
        <p:nvGrpSpPr>
          <p:cNvPr id="33" name="Group 32">
            <a:extLst>
              <a:ext uri="{FF2B5EF4-FFF2-40B4-BE49-F238E27FC236}">
                <a16:creationId xmlns:a16="http://schemas.microsoft.com/office/drawing/2014/main" id="{C6FEEF61-0BC8-4B0D-BB52-77EE6E4FC54C}"/>
              </a:ext>
            </a:extLst>
          </p:cNvPr>
          <p:cNvGrpSpPr/>
          <p:nvPr/>
        </p:nvGrpSpPr>
        <p:grpSpPr>
          <a:xfrm>
            <a:off x="4418817" y="1737352"/>
            <a:ext cx="471086" cy="493114"/>
            <a:chOff x="827149" y="2758489"/>
            <a:chExt cx="914400" cy="957157"/>
          </a:xfrm>
        </p:grpSpPr>
        <p:pic>
          <p:nvPicPr>
            <p:cNvPr id="22" name="Graphic 21" descr="Female Profile">
              <a:extLst>
                <a:ext uri="{FF2B5EF4-FFF2-40B4-BE49-F238E27FC236}">
                  <a16:creationId xmlns:a16="http://schemas.microsoft.com/office/drawing/2014/main" id="{EE2BE661-2C62-4966-B2F5-EB82CAD43E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7149" y="2758489"/>
              <a:ext cx="914400" cy="914400"/>
            </a:xfrm>
            <a:prstGeom prst="rect">
              <a:avLst/>
            </a:prstGeom>
          </p:spPr>
        </p:pic>
        <p:sp>
          <p:nvSpPr>
            <p:cNvPr id="31" name="TextBox 30">
              <a:extLst>
                <a:ext uri="{FF2B5EF4-FFF2-40B4-BE49-F238E27FC236}">
                  <a16:creationId xmlns:a16="http://schemas.microsoft.com/office/drawing/2014/main" id="{BF1F7728-7C8B-4F02-B9AE-10015422BEDB}"/>
                </a:ext>
              </a:extLst>
            </p:cNvPr>
            <p:cNvSpPr txBox="1"/>
            <p:nvPr/>
          </p:nvSpPr>
          <p:spPr>
            <a:xfrm>
              <a:off x="1061255" y="3133173"/>
              <a:ext cx="551358" cy="582473"/>
            </a:xfrm>
            <a:prstGeom prst="rect">
              <a:avLst/>
            </a:prstGeom>
            <a:noFill/>
          </p:spPr>
          <p:txBody>
            <a:bodyPr wrap="none" rtlCol="0">
              <a:spAutoFit/>
            </a:bodyPr>
            <a:lstStyle/>
            <a:p>
              <a:r>
                <a:rPr lang="cs-CZ" sz="1350">
                  <a:solidFill>
                    <a:schemeClr val="bg1"/>
                  </a:solidFill>
                </a:rPr>
                <a:t>A</a:t>
              </a:r>
              <a:endParaRPr lang="en-US" sz="1350">
                <a:solidFill>
                  <a:schemeClr val="bg1"/>
                </a:solidFill>
              </a:endParaRPr>
            </a:p>
          </p:txBody>
        </p:sp>
      </p:grpSp>
      <p:grpSp>
        <p:nvGrpSpPr>
          <p:cNvPr id="34" name="Group 33">
            <a:extLst>
              <a:ext uri="{FF2B5EF4-FFF2-40B4-BE49-F238E27FC236}">
                <a16:creationId xmlns:a16="http://schemas.microsoft.com/office/drawing/2014/main" id="{2E41AF62-CEB4-4096-A711-A4CDE472EC0A}"/>
              </a:ext>
            </a:extLst>
          </p:cNvPr>
          <p:cNvGrpSpPr/>
          <p:nvPr/>
        </p:nvGrpSpPr>
        <p:grpSpPr>
          <a:xfrm>
            <a:off x="4418817" y="3696847"/>
            <a:ext cx="471086" cy="486382"/>
            <a:chOff x="773496" y="1393065"/>
            <a:chExt cx="914400" cy="944090"/>
          </a:xfrm>
        </p:grpSpPr>
        <p:pic>
          <p:nvPicPr>
            <p:cNvPr id="20" name="Graphic 19" descr="Male profile">
              <a:extLst>
                <a:ext uri="{FF2B5EF4-FFF2-40B4-BE49-F238E27FC236}">
                  <a16:creationId xmlns:a16="http://schemas.microsoft.com/office/drawing/2014/main" id="{9597544E-379B-45F6-8A95-C054907D47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3496" y="1393065"/>
              <a:ext cx="914400" cy="914400"/>
            </a:xfrm>
            <a:prstGeom prst="rect">
              <a:avLst/>
            </a:prstGeom>
          </p:spPr>
        </p:pic>
        <p:sp>
          <p:nvSpPr>
            <p:cNvPr id="32" name="TextBox 31">
              <a:extLst>
                <a:ext uri="{FF2B5EF4-FFF2-40B4-BE49-F238E27FC236}">
                  <a16:creationId xmlns:a16="http://schemas.microsoft.com/office/drawing/2014/main" id="{3BC1C687-45D1-43AF-AB3B-B7A7EC338A05}"/>
                </a:ext>
              </a:extLst>
            </p:cNvPr>
            <p:cNvSpPr txBox="1"/>
            <p:nvPr/>
          </p:nvSpPr>
          <p:spPr>
            <a:xfrm>
              <a:off x="1007602" y="1754682"/>
              <a:ext cx="395172" cy="582473"/>
            </a:xfrm>
            <a:prstGeom prst="rect">
              <a:avLst/>
            </a:prstGeom>
            <a:noFill/>
          </p:spPr>
          <p:txBody>
            <a:bodyPr wrap="square" rtlCol="0">
              <a:spAutoFit/>
            </a:bodyPr>
            <a:lstStyle/>
            <a:p>
              <a:r>
                <a:rPr lang="cs-CZ" sz="1350">
                  <a:solidFill>
                    <a:schemeClr val="bg1"/>
                  </a:solidFill>
                </a:rPr>
                <a:t>B</a:t>
              </a:r>
              <a:endParaRPr lang="en-US" sz="1350">
                <a:solidFill>
                  <a:schemeClr val="bg1"/>
                </a:solidFill>
              </a:endParaRPr>
            </a:p>
          </p:txBody>
        </p:sp>
      </p:grpSp>
      <p:grpSp>
        <p:nvGrpSpPr>
          <p:cNvPr id="39" name="Group 38">
            <a:extLst>
              <a:ext uri="{FF2B5EF4-FFF2-40B4-BE49-F238E27FC236}">
                <a16:creationId xmlns:a16="http://schemas.microsoft.com/office/drawing/2014/main" id="{81EC4F4C-5112-4231-937F-F0E72329D235}"/>
              </a:ext>
            </a:extLst>
          </p:cNvPr>
          <p:cNvGrpSpPr/>
          <p:nvPr/>
        </p:nvGrpSpPr>
        <p:grpSpPr>
          <a:xfrm>
            <a:off x="5560167" y="1774282"/>
            <a:ext cx="278449" cy="282307"/>
            <a:chOff x="1953808" y="3170229"/>
            <a:chExt cx="371265" cy="376409"/>
          </a:xfrm>
        </p:grpSpPr>
        <p:pic>
          <p:nvPicPr>
            <p:cNvPr id="30" name="Graphic 29" descr="Smart Phone">
              <a:extLst>
                <a:ext uri="{FF2B5EF4-FFF2-40B4-BE49-F238E27FC236}">
                  <a16:creationId xmlns:a16="http://schemas.microsoft.com/office/drawing/2014/main" id="{67C55E95-2190-415D-B6C7-C0852A5856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53808" y="3170229"/>
              <a:ext cx="371265" cy="371265"/>
            </a:xfrm>
            <a:prstGeom prst="rect">
              <a:avLst/>
            </a:prstGeom>
          </p:spPr>
        </p:pic>
        <p:sp>
          <p:nvSpPr>
            <p:cNvPr id="35" name="TextBox 34">
              <a:extLst>
                <a:ext uri="{FF2B5EF4-FFF2-40B4-BE49-F238E27FC236}">
                  <a16:creationId xmlns:a16="http://schemas.microsoft.com/office/drawing/2014/main" id="{35C4ACD1-C121-4EBC-982D-9D1765FF6FD5}"/>
                </a:ext>
              </a:extLst>
            </p:cNvPr>
            <p:cNvSpPr txBox="1"/>
            <p:nvPr/>
          </p:nvSpPr>
          <p:spPr>
            <a:xfrm>
              <a:off x="2000497" y="3208084"/>
              <a:ext cx="240598" cy="338554"/>
            </a:xfrm>
            <a:prstGeom prst="rect">
              <a:avLst/>
            </a:prstGeom>
            <a:noFill/>
          </p:spPr>
          <p:txBody>
            <a:bodyPr wrap="square" rtlCol="0">
              <a:spAutoFit/>
            </a:bodyPr>
            <a:lstStyle/>
            <a:p>
              <a:r>
                <a:rPr lang="cs-CZ" sz="1050" dirty="0"/>
                <a:t>A</a:t>
              </a:r>
              <a:endParaRPr lang="en-US" sz="1050" dirty="0"/>
            </a:p>
          </p:txBody>
        </p:sp>
      </p:grpSp>
      <p:grpSp>
        <p:nvGrpSpPr>
          <p:cNvPr id="38" name="Group 37">
            <a:extLst>
              <a:ext uri="{FF2B5EF4-FFF2-40B4-BE49-F238E27FC236}">
                <a16:creationId xmlns:a16="http://schemas.microsoft.com/office/drawing/2014/main" id="{333A13ED-4C5C-45B9-A60C-7C1DAD326BB3}"/>
              </a:ext>
            </a:extLst>
          </p:cNvPr>
          <p:cNvGrpSpPr/>
          <p:nvPr/>
        </p:nvGrpSpPr>
        <p:grpSpPr>
          <a:xfrm>
            <a:off x="5560167" y="3840146"/>
            <a:ext cx="278449" cy="286380"/>
            <a:chOff x="2690072" y="3752938"/>
            <a:chExt cx="371265" cy="381839"/>
          </a:xfrm>
        </p:grpSpPr>
        <p:pic>
          <p:nvPicPr>
            <p:cNvPr id="36" name="Graphic 35" descr="Smart Phone">
              <a:extLst>
                <a:ext uri="{FF2B5EF4-FFF2-40B4-BE49-F238E27FC236}">
                  <a16:creationId xmlns:a16="http://schemas.microsoft.com/office/drawing/2014/main" id="{F32F1588-E1D7-4502-BECC-BF5CCB1A89D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90072" y="3752938"/>
              <a:ext cx="371265" cy="371265"/>
            </a:xfrm>
            <a:prstGeom prst="rect">
              <a:avLst/>
            </a:prstGeom>
          </p:spPr>
        </p:pic>
        <p:sp>
          <p:nvSpPr>
            <p:cNvPr id="37" name="TextBox 36">
              <a:extLst>
                <a:ext uri="{FF2B5EF4-FFF2-40B4-BE49-F238E27FC236}">
                  <a16:creationId xmlns:a16="http://schemas.microsoft.com/office/drawing/2014/main" id="{975E566B-930A-4384-8B9B-1894345E4790}"/>
                </a:ext>
              </a:extLst>
            </p:cNvPr>
            <p:cNvSpPr txBox="1"/>
            <p:nvPr/>
          </p:nvSpPr>
          <p:spPr>
            <a:xfrm>
              <a:off x="2737780" y="3796223"/>
              <a:ext cx="240598" cy="338554"/>
            </a:xfrm>
            <a:prstGeom prst="rect">
              <a:avLst/>
            </a:prstGeom>
            <a:noFill/>
          </p:spPr>
          <p:txBody>
            <a:bodyPr wrap="square" rtlCol="0">
              <a:spAutoFit/>
            </a:bodyPr>
            <a:lstStyle/>
            <a:p>
              <a:r>
                <a:rPr lang="cs-CZ" sz="1050" dirty="0"/>
                <a:t>B</a:t>
              </a:r>
              <a:endParaRPr lang="en-US" sz="1050" dirty="0"/>
            </a:p>
          </p:txBody>
        </p:sp>
      </p:grpSp>
      <p:sp>
        <p:nvSpPr>
          <p:cNvPr id="40" name="Rectangle: Rounded Corners 39">
            <a:extLst>
              <a:ext uri="{FF2B5EF4-FFF2-40B4-BE49-F238E27FC236}">
                <a16:creationId xmlns:a16="http://schemas.microsoft.com/office/drawing/2014/main" id="{301B7794-A534-4B61-8F48-E094DD52DC3E}"/>
              </a:ext>
            </a:extLst>
          </p:cNvPr>
          <p:cNvSpPr/>
          <p:nvPr/>
        </p:nvSpPr>
        <p:spPr>
          <a:xfrm>
            <a:off x="1552714" y="1096857"/>
            <a:ext cx="2037989" cy="278449"/>
          </a:xfrm>
          <a:prstGeom prst="round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cs-CZ" sz="1350" dirty="0" err="1">
                <a:solidFill>
                  <a:schemeClr val="tx1"/>
                </a:solidFill>
              </a:rPr>
              <a:t>Vocabulary</a:t>
            </a:r>
            <a:endParaRPr lang="en-US" sz="1350" dirty="0">
              <a:solidFill>
                <a:schemeClr val="tx1"/>
              </a:solidFill>
            </a:endParaRPr>
          </a:p>
        </p:txBody>
      </p:sp>
      <p:sp>
        <p:nvSpPr>
          <p:cNvPr id="41" name="TextBox 40">
            <a:extLst>
              <a:ext uri="{FF2B5EF4-FFF2-40B4-BE49-F238E27FC236}">
                <a16:creationId xmlns:a16="http://schemas.microsoft.com/office/drawing/2014/main" id="{48AADF70-E86B-4B26-91A2-91D838BFE3EF}"/>
              </a:ext>
            </a:extLst>
          </p:cNvPr>
          <p:cNvSpPr txBox="1"/>
          <p:nvPr/>
        </p:nvSpPr>
        <p:spPr>
          <a:xfrm>
            <a:off x="1400320" y="1477990"/>
            <a:ext cx="2214389" cy="784830"/>
          </a:xfrm>
          <a:prstGeom prst="rect">
            <a:avLst/>
          </a:prstGeom>
          <a:noFill/>
        </p:spPr>
        <p:txBody>
          <a:bodyPr wrap="none" rtlCol="0">
            <a:spAutoFit/>
          </a:bodyPr>
          <a:lstStyle/>
          <a:p>
            <a:r>
              <a:rPr lang="cs-CZ" sz="900" b="1" dirty="0" err="1"/>
              <a:t>Daily</a:t>
            </a:r>
            <a:r>
              <a:rPr lang="cs-CZ" sz="900" b="1" dirty="0"/>
              <a:t> </a:t>
            </a:r>
            <a:r>
              <a:rPr lang="cs-CZ" sz="900" b="1" dirty="0" err="1"/>
              <a:t>key</a:t>
            </a:r>
            <a:endParaRPr lang="cs-CZ" sz="900" b="1" dirty="0"/>
          </a:p>
          <a:p>
            <a:pPr marL="214313" indent="-214313">
              <a:buFont typeface="Arial" panose="020B0604020202020204" pitchFamily="34" charset="0"/>
              <a:buChar char="•"/>
            </a:pPr>
            <a:r>
              <a:rPr lang="cs-CZ" sz="900" dirty="0" err="1"/>
              <a:t>Generated</a:t>
            </a:r>
            <a:r>
              <a:rPr lang="cs-CZ" sz="900" dirty="0"/>
              <a:t> </a:t>
            </a:r>
            <a:r>
              <a:rPr lang="cs-CZ" sz="900" dirty="0" err="1"/>
              <a:t>every</a:t>
            </a:r>
            <a:r>
              <a:rPr lang="cs-CZ" sz="900" dirty="0"/>
              <a:t> 24 </a:t>
            </a:r>
            <a:r>
              <a:rPr lang="cs-CZ" sz="900" dirty="0" err="1"/>
              <a:t>hours</a:t>
            </a:r>
            <a:r>
              <a:rPr lang="cs-CZ" sz="900" dirty="0"/>
              <a:t>.</a:t>
            </a:r>
          </a:p>
          <a:p>
            <a:pPr marL="214313" indent="-214313">
              <a:buFont typeface="Arial" panose="020B0604020202020204" pitchFamily="34" charset="0"/>
              <a:buChar char="•"/>
            </a:pPr>
            <a:r>
              <a:rPr lang="cs-CZ" sz="900" dirty="0" err="1"/>
              <a:t>Used</a:t>
            </a:r>
            <a:r>
              <a:rPr lang="cs-CZ" sz="900" dirty="0"/>
              <a:t> as a master-</a:t>
            </a:r>
            <a:r>
              <a:rPr lang="cs-CZ" sz="900" dirty="0" err="1"/>
              <a:t>key</a:t>
            </a:r>
            <a:r>
              <a:rPr lang="cs-CZ" sz="900" dirty="0"/>
              <a:t> </a:t>
            </a:r>
            <a:r>
              <a:rPr lang="cs-CZ" sz="900" dirty="0" err="1"/>
              <a:t>for</a:t>
            </a:r>
            <a:r>
              <a:rPr lang="cs-CZ" sz="900" dirty="0"/>
              <a:t> </a:t>
            </a:r>
            <a:r>
              <a:rPr lang="cs-CZ" sz="900" dirty="0" err="1"/>
              <a:t>the</a:t>
            </a:r>
            <a:r>
              <a:rPr lang="cs-CZ" sz="900" dirty="0"/>
              <a:t> </a:t>
            </a:r>
            <a:r>
              <a:rPr lang="cs-CZ" sz="900" dirty="0" err="1"/>
              <a:t>given</a:t>
            </a:r>
            <a:r>
              <a:rPr lang="cs-CZ" sz="900" dirty="0"/>
              <a:t> </a:t>
            </a:r>
            <a:r>
              <a:rPr lang="cs-CZ" sz="900" dirty="0" err="1"/>
              <a:t>day</a:t>
            </a:r>
            <a:endParaRPr lang="cs-CZ" sz="900" dirty="0"/>
          </a:p>
          <a:p>
            <a:r>
              <a:rPr lang="cs-CZ" sz="900" dirty="0"/>
              <a:t>        </a:t>
            </a:r>
            <a:r>
              <a:rPr lang="cs-CZ" sz="900" dirty="0" err="1"/>
              <a:t>used</a:t>
            </a:r>
            <a:r>
              <a:rPr lang="cs-CZ" sz="900" dirty="0"/>
              <a:t> to </a:t>
            </a:r>
            <a:r>
              <a:rPr lang="cs-CZ" sz="900" dirty="0" err="1"/>
              <a:t>generate</a:t>
            </a:r>
            <a:r>
              <a:rPr lang="cs-CZ" sz="900" dirty="0"/>
              <a:t> </a:t>
            </a:r>
            <a:r>
              <a:rPr lang="cs-CZ" sz="900" dirty="0" err="1"/>
              <a:t>Encounter</a:t>
            </a:r>
            <a:r>
              <a:rPr lang="cs-CZ" sz="900" dirty="0"/>
              <a:t> </a:t>
            </a:r>
            <a:r>
              <a:rPr lang="cs-CZ" sz="900" dirty="0" err="1"/>
              <a:t>IDs</a:t>
            </a:r>
            <a:endParaRPr lang="cs-CZ" sz="900" dirty="0"/>
          </a:p>
          <a:p>
            <a:r>
              <a:rPr lang="cs-CZ" sz="900" dirty="0"/>
              <a:t>        (and to </a:t>
            </a:r>
            <a:r>
              <a:rPr lang="cs-CZ" sz="900" dirty="0" err="1"/>
              <a:t>decrypt</a:t>
            </a:r>
            <a:r>
              <a:rPr lang="cs-CZ" sz="900" dirty="0"/>
              <a:t> </a:t>
            </a:r>
            <a:r>
              <a:rPr lang="cs-CZ" sz="900" dirty="0" err="1"/>
              <a:t>them</a:t>
            </a:r>
            <a:r>
              <a:rPr lang="cs-CZ" sz="900" dirty="0"/>
              <a:t>)</a:t>
            </a:r>
            <a:endParaRPr lang="en-US" sz="900" dirty="0"/>
          </a:p>
        </p:txBody>
      </p:sp>
      <p:sp>
        <p:nvSpPr>
          <p:cNvPr id="42" name="TextBox 41">
            <a:extLst>
              <a:ext uri="{FF2B5EF4-FFF2-40B4-BE49-F238E27FC236}">
                <a16:creationId xmlns:a16="http://schemas.microsoft.com/office/drawing/2014/main" id="{30E23119-F6BD-4309-B1DE-867603F4D347}"/>
              </a:ext>
            </a:extLst>
          </p:cNvPr>
          <p:cNvSpPr txBox="1"/>
          <p:nvPr/>
        </p:nvSpPr>
        <p:spPr>
          <a:xfrm>
            <a:off x="1400320" y="2372506"/>
            <a:ext cx="2304157" cy="507831"/>
          </a:xfrm>
          <a:prstGeom prst="rect">
            <a:avLst/>
          </a:prstGeom>
          <a:noFill/>
        </p:spPr>
        <p:txBody>
          <a:bodyPr wrap="none" rtlCol="0">
            <a:spAutoFit/>
          </a:bodyPr>
          <a:lstStyle/>
          <a:p>
            <a:r>
              <a:rPr lang="cs-CZ" sz="900" b="1" err="1"/>
              <a:t>Encounter</a:t>
            </a:r>
            <a:r>
              <a:rPr lang="cs-CZ" sz="900" b="1"/>
              <a:t> ID (X-</a:t>
            </a:r>
            <a:r>
              <a:rPr lang="cs-CZ" sz="900" b="1" err="1"/>
              <a:t>Eid</a:t>
            </a:r>
            <a:r>
              <a:rPr lang="cs-CZ" sz="900" b="1"/>
              <a:t>)</a:t>
            </a:r>
          </a:p>
          <a:p>
            <a:pPr marL="214313" indent="-214313">
              <a:buFont typeface="Arial" panose="020B0604020202020204" pitchFamily="34" charset="0"/>
              <a:buChar char="•"/>
            </a:pPr>
            <a:r>
              <a:rPr lang="cs-CZ" sz="900" err="1"/>
              <a:t>Generated</a:t>
            </a:r>
            <a:r>
              <a:rPr lang="cs-CZ" sz="900"/>
              <a:t> </a:t>
            </a:r>
            <a:r>
              <a:rPr lang="cs-CZ" sz="900" err="1"/>
              <a:t>every</a:t>
            </a:r>
            <a:r>
              <a:rPr lang="cs-CZ" sz="900"/>
              <a:t> 15 </a:t>
            </a:r>
            <a:r>
              <a:rPr lang="cs-CZ" sz="900" err="1"/>
              <a:t>minutes</a:t>
            </a:r>
            <a:r>
              <a:rPr lang="cs-CZ" sz="900"/>
              <a:t>.</a:t>
            </a:r>
          </a:p>
          <a:p>
            <a:pPr marL="214313" indent="-214313">
              <a:buFont typeface="Arial" panose="020B0604020202020204" pitchFamily="34" charset="0"/>
              <a:buChar char="•"/>
            </a:pPr>
            <a:r>
              <a:rPr lang="cs-CZ" sz="900" err="1"/>
              <a:t>Main</a:t>
            </a:r>
            <a:r>
              <a:rPr lang="cs-CZ" sz="900"/>
              <a:t> </a:t>
            </a:r>
            <a:r>
              <a:rPr lang="cs-CZ" sz="900" err="1"/>
              <a:t>information</a:t>
            </a:r>
            <a:r>
              <a:rPr lang="cs-CZ" sz="900"/>
              <a:t> </a:t>
            </a:r>
            <a:r>
              <a:rPr lang="cs-CZ" sz="900" err="1"/>
              <a:t>sent</a:t>
            </a:r>
            <a:r>
              <a:rPr lang="cs-CZ" sz="900"/>
              <a:t> by Bluetooth (BT)</a:t>
            </a:r>
            <a:endParaRPr lang="en-US" sz="900"/>
          </a:p>
        </p:txBody>
      </p:sp>
      <p:sp>
        <p:nvSpPr>
          <p:cNvPr id="43" name="TextBox 42">
            <a:extLst>
              <a:ext uri="{FF2B5EF4-FFF2-40B4-BE49-F238E27FC236}">
                <a16:creationId xmlns:a16="http://schemas.microsoft.com/office/drawing/2014/main" id="{7A7B3BCA-0AE1-40BE-A630-56E996A0BA8B}"/>
              </a:ext>
            </a:extLst>
          </p:cNvPr>
          <p:cNvSpPr txBox="1"/>
          <p:nvPr/>
        </p:nvSpPr>
        <p:spPr>
          <a:xfrm>
            <a:off x="1400320" y="3043863"/>
            <a:ext cx="2161489" cy="507831"/>
          </a:xfrm>
          <a:prstGeom prst="rect">
            <a:avLst/>
          </a:prstGeom>
          <a:noFill/>
        </p:spPr>
        <p:txBody>
          <a:bodyPr wrap="none" rtlCol="0">
            <a:spAutoFit/>
          </a:bodyPr>
          <a:lstStyle/>
          <a:p>
            <a:r>
              <a:rPr lang="cs-CZ" sz="900" b="1"/>
              <a:t>Bluetooth </a:t>
            </a:r>
            <a:r>
              <a:rPr lang="cs-CZ" sz="900" b="1" err="1"/>
              <a:t>handshake</a:t>
            </a:r>
            <a:endParaRPr lang="cs-CZ" sz="900" b="1"/>
          </a:p>
          <a:p>
            <a:pPr marL="214313" indent="-214313">
              <a:buFont typeface="Arial" panose="020B0604020202020204" pitchFamily="34" charset="0"/>
              <a:buChar char="•"/>
            </a:pPr>
            <a:r>
              <a:rPr lang="cs-CZ" sz="900"/>
              <a:t>An </a:t>
            </a:r>
            <a:r>
              <a:rPr lang="cs-CZ" sz="900" err="1"/>
              <a:t>act</a:t>
            </a:r>
            <a:r>
              <a:rPr lang="cs-CZ" sz="900"/>
              <a:t> </a:t>
            </a:r>
            <a:r>
              <a:rPr lang="cs-CZ" sz="900" err="1"/>
              <a:t>of</a:t>
            </a:r>
            <a:r>
              <a:rPr lang="cs-CZ" sz="900"/>
              <a:t> data </a:t>
            </a:r>
            <a:r>
              <a:rPr lang="cs-CZ" sz="900" err="1"/>
              <a:t>exchang</a:t>
            </a:r>
            <a:r>
              <a:rPr lang="cs-CZ" sz="900"/>
              <a:t> </a:t>
            </a:r>
            <a:r>
              <a:rPr lang="cs-CZ" sz="900" err="1"/>
              <a:t>of</a:t>
            </a:r>
            <a:r>
              <a:rPr lang="cs-CZ" sz="900"/>
              <a:t> </a:t>
            </a:r>
            <a:r>
              <a:rPr lang="cs-CZ" sz="900" err="1"/>
              <a:t>two</a:t>
            </a:r>
            <a:r>
              <a:rPr lang="cs-CZ" sz="900"/>
              <a:t> </a:t>
            </a:r>
            <a:r>
              <a:rPr lang="cs-CZ" sz="900" err="1"/>
              <a:t>phones</a:t>
            </a:r>
            <a:endParaRPr lang="cs-CZ" sz="900"/>
          </a:p>
          <a:p>
            <a:pPr marL="214313" indent="-214313">
              <a:buFont typeface="Arial" panose="020B0604020202020204" pitchFamily="34" charset="0"/>
              <a:buChar char="•"/>
            </a:pPr>
            <a:r>
              <a:rPr lang="cs-CZ" sz="900" err="1"/>
              <a:t>Signal</a:t>
            </a:r>
            <a:r>
              <a:rPr lang="cs-CZ" sz="900"/>
              <a:t> </a:t>
            </a:r>
            <a:r>
              <a:rPr lang="cs-CZ" sz="900" err="1"/>
              <a:t>strength</a:t>
            </a:r>
            <a:r>
              <a:rPr lang="cs-CZ" sz="900"/>
              <a:t> a </a:t>
            </a:r>
            <a:r>
              <a:rPr lang="cs-CZ" sz="900" err="1"/>
              <a:t>proxy</a:t>
            </a:r>
            <a:r>
              <a:rPr lang="cs-CZ" sz="900"/>
              <a:t> </a:t>
            </a:r>
            <a:r>
              <a:rPr lang="cs-CZ" sz="900" err="1"/>
              <a:t>for</a:t>
            </a:r>
            <a:r>
              <a:rPr lang="cs-CZ" sz="900"/>
              <a:t> </a:t>
            </a:r>
            <a:r>
              <a:rPr lang="cs-CZ" sz="900" err="1"/>
              <a:t>proximity</a:t>
            </a:r>
            <a:endParaRPr lang="cs-CZ" sz="900"/>
          </a:p>
        </p:txBody>
      </p:sp>
      <p:sp>
        <p:nvSpPr>
          <p:cNvPr id="44" name="TextBox 43">
            <a:extLst>
              <a:ext uri="{FF2B5EF4-FFF2-40B4-BE49-F238E27FC236}">
                <a16:creationId xmlns:a16="http://schemas.microsoft.com/office/drawing/2014/main" id="{1F2DBE33-4A77-4D22-9B3B-AA8C845BD156}"/>
              </a:ext>
            </a:extLst>
          </p:cNvPr>
          <p:cNvSpPr txBox="1"/>
          <p:nvPr/>
        </p:nvSpPr>
        <p:spPr>
          <a:xfrm>
            <a:off x="1400320" y="3736993"/>
            <a:ext cx="2117887" cy="507831"/>
          </a:xfrm>
          <a:prstGeom prst="rect">
            <a:avLst/>
          </a:prstGeom>
          <a:noFill/>
        </p:spPr>
        <p:txBody>
          <a:bodyPr wrap="none" rtlCol="0">
            <a:spAutoFit/>
          </a:bodyPr>
          <a:lstStyle/>
          <a:p>
            <a:r>
              <a:rPr lang="cs-CZ" sz="900" b="1" err="1"/>
              <a:t>Exposure</a:t>
            </a:r>
            <a:r>
              <a:rPr lang="cs-CZ" sz="900" b="1"/>
              <a:t> </a:t>
            </a:r>
            <a:r>
              <a:rPr lang="cs-CZ" sz="900" b="1" err="1"/>
              <a:t>notification</a:t>
            </a:r>
            <a:r>
              <a:rPr lang="cs-CZ" sz="900" b="1"/>
              <a:t> server</a:t>
            </a:r>
          </a:p>
          <a:p>
            <a:pPr marL="214313" indent="-214313">
              <a:buFont typeface="Arial" panose="020B0604020202020204" pitchFamily="34" charset="0"/>
              <a:buChar char="•"/>
            </a:pPr>
            <a:r>
              <a:rPr lang="cs-CZ" sz="900"/>
              <a:t>A server </a:t>
            </a:r>
            <a:r>
              <a:rPr lang="cs-CZ" sz="900" err="1"/>
              <a:t>that</a:t>
            </a:r>
            <a:r>
              <a:rPr lang="cs-CZ" sz="900"/>
              <a:t> </a:t>
            </a:r>
            <a:r>
              <a:rPr lang="cs-CZ" sz="900" err="1"/>
              <a:t>is</a:t>
            </a:r>
            <a:r>
              <a:rPr lang="cs-CZ" sz="900"/>
              <a:t> </a:t>
            </a:r>
            <a:r>
              <a:rPr lang="cs-CZ" sz="900" err="1"/>
              <a:t>used</a:t>
            </a:r>
            <a:r>
              <a:rPr lang="cs-CZ" sz="900"/>
              <a:t> to upload </a:t>
            </a:r>
          </a:p>
          <a:p>
            <a:r>
              <a:rPr lang="cs-CZ" sz="900"/>
              <a:t>        and </a:t>
            </a:r>
            <a:r>
              <a:rPr lang="cs-CZ" sz="900" err="1"/>
              <a:t>distribute</a:t>
            </a:r>
            <a:r>
              <a:rPr lang="cs-CZ" sz="900"/>
              <a:t> </a:t>
            </a:r>
            <a:r>
              <a:rPr lang="cs-CZ" sz="900" err="1"/>
              <a:t>exposure</a:t>
            </a:r>
            <a:r>
              <a:rPr lang="cs-CZ" sz="900"/>
              <a:t> </a:t>
            </a:r>
            <a:r>
              <a:rPr lang="cs-CZ" sz="900" err="1"/>
              <a:t>notifications</a:t>
            </a:r>
            <a:endParaRPr lang="cs-CZ" sz="900"/>
          </a:p>
        </p:txBody>
      </p:sp>
      <p:sp>
        <p:nvSpPr>
          <p:cNvPr id="45" name="Rectangle: Rounded Corners 44">
            <a:extLst>
              <a:ext uri="{FF2B5EF4-FFF2-40B4-BE49-F238E27FC236}">
                <a16:creationId xmlns:a16="http://schemas.microsoft.com/office/drawing/2014/main" id="{AC7AA6B9-7EA6-4017-BEE5-1443D5FBCC2C}"/>
              </a:ext>
            </a:extLst>
          </p:cNvPr>
          <p:cNvSpPr/>
          <p:nvPr/>
        </p:nvSpPr>
        <p:spPr>
          <a:xfrm>
            <a:off x="4269089" y="1080675"/>
            <a:ext cx="3692633" cy="297174"/>
          </a:xfrm>
          <a:prstGeom prst="round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cs-CZ" sz="1350" dirty="0" err="1">
                <a:solidFill>
                  <a:schemeClr val="tx1"/>
                </a:solidFill>
              </a:rPr>
              <a:t>Bluetooth</a:t>
            </a:r>
            <a:r>
              <a:rPr lang="cs-CZ" sz="1350" dirty="0">
                <a:solidFill>
                  <a:schemeClr val="tx1"/>
                </a:solidFill>
              </a:rPr>
              <a:t> </a:t>
            </a:r>
            <a:r>
              <a:rPr lang="cs-CZ" sz="1350" dirty="0" err="1">
                <a:solidFill>
                  <a:schemeClr val="tx1"/>
                </a:solidFill>
              </a:rPr>
              <a:t>handshake</a:t>
            </a:r>
            <a:r>
              <a:rPr lang="cs-CZ" sz="1350" dirty="0">
                <a:solidFill>
                  <a:schemeClr val="tx1"/>
                </a:solidFill>
              </a:rPr>
              <a:t> (</a:t>
            </a:r>
            <a:r>
              <a:rPr lang="cs-CZ" sz="1350" dirty="0" err="1">
                <a:solidFill>
                  <a:schemeClr val="tx1"/>
                </a:solidFill>
              </a:rPr>
              <a:t>of</a:t>
            </a:r>
            <a:r>
              <a:rPr lang="cs-CZ" sz="1350" dirty="0">
                <a:solidFill>
                  <a:schemeClr val="tx1"/>
                </a:solidFill>
              </a:rPr>
              <a:t> Google/Apple </a:t>
            </a:r>
            <a:r>
              <a:rPr lang="cs-CZ" sz="1350" dirty="0" err="1">
                <a:solidFill>
                  <a:schemeClr val="tx1"/>
                </a:solidFill>
              </a:rPr>
              <a:t>solution</a:t>
            </a:r>
            <a:r>
              <a:rPr lang="cs-CZ" sz="1350" dirty="0">
                <a:solidFill>
                  <a:schemeClr val="tx1"/>
                </a:solidFill>
              </a:rPr>
              <a:t>)</a:t>
            </a:r>
            <a:endParaRPr lang="en-US" sz="1350" dirty="0">
              <a:solidFill>
                <a:schemeClr val="tx1"/>
              </a:solidFill>
            </a:endParaRPr>
          </a:p>
        </p:txBody>
      </p:sp>
      <p:sp>
        <p:nvSpPr>
          <p:cNvPr id="46" name="Rectangle 45">
            <a:extLst>
              <a:ext uri="{FF2B5EF4-FFF2-40B4-BE49-F238E27FC236}">
                <a16:creationId xmlns:a16="http://schemas.microsoft.com/office/drawing/2014/main" id="{49DDC36C-E20F-4B70-B43D-87184DCEC48D}"/>
              </a:ext>
            </a:extLst>
          </p:cNvPr>
          <p:cNvSpPr/>
          <p:nvPr/>
        </p:nvSpPr>
        <p:spPr>
          <a:xfrm>
            <a:off x="4223995" y="1375447"/>
            <a:ext cx="1143262" cy="369332"/>
          </a:xfrm>
          <a:prstGeom prst="rect">
            <a:avLst/>
          </a:prstGeom>
        </p:spPr>
        <p:txBody>
          <a:bodyPr wrap="none">
            <a:spAutoFit/>
          </a:bodyPr>
          <a:lstStyle/>
          <a:p>
            <a:pPr marL="171450" indent="-171450">
              <a:buAutoNum type="arabicPeriod"/>
            </a:pPr>
            <a:r>
              <a:rPr lang="cs-CZ" sz="900"/>
              <a:t>Anne and Bob</a:t>
            </a:r>
          </a:p>
          <a:p>
            <a:r>
              <a:rPr lang="cs-CZ" sz="900" err="1"/>
              <a:t>meet</a:t>
            </a:r>
            <a:r>
              <a:rPr lang="cs-CZ" sz="900"/>
              <a:t> </a:t>
            </a:r>
            <a:r>
              <a:rPr lang="cs-CZ" sz="900" err="1"/>
              <a:t>for</a:t>
            </a:r>
            <a:r>
              <a:rPr lang="cs-CZ" sz="900"/>
              <a:t> 10 </a:t>
            </a:r>
            <a:r>
              <a:rPr lang="cs-CZ" sz="900" err="1"/>
              <a:t>minutes</a:t>
            </a:r>
            <a:endParaRPr lang="en-US" sz="900"/>
          </a:p>
        </p:txBody>
      </p:sp>
      <p:sp>
        <p:nvSpPr>
          <p:cNvPr id="47" name="Rectangle 46">
            <a:extLst>
              <a:ext uri="{FF2B5EF4-FFF2-40B4-BE49-F238E27FC236}">
                <a16:creationId xmlns:a16="http://schemas.microsoft.com/office/drawing/2014/main" id="{D801644A-0921-4F3B-BA1D-BB0F86363F69}"/>
              </a:ext>
            </a:extLst>
          </p:cNvPr>
          <p:cNvSpPr/>
          <p:nvPr/>
        </p:nvSpPr>
        <p:spPr>
          <a:xfrm>
            <a:off x="4507564" y="2871849"/>
            <a:ext cx="340158" cy="184666"/>
          </a:xfrm>
          <a:prstGeom prst="rect">
            <a:avLst/>
          </a:prstGeom>
        </p:spPr>
        <p:txBody>
          <a:bodyPr wrap="none">
            <a:spAutoFit/>
          </a:bodyPr>
          <a:lstStyle/>
          <a:p>
            <a:r>
              <a:rPr lang="cs-CZ" sz="600"/>
              <a:t>&gt; 2m</a:t>
            </a:r>
            <a:endParaRPr lang="en-US" sz="600"/>
          </a:p>
        </p:txBody>
      </p:sp>
      <p:pic>
        <p:nvPicPr>
          <p:cNvPr id="48" name="Graphic 47" descr="Arrow Right">
            <a:extLst>
              <a:ext uri="{FF2B5EF4-FFF2-40B4-BE49-F238E27FC236}">
                <a16:creationId xmlns:a16="http://schemas.microsoft.com/office/drawing/2014/main" id="{4CE5BBFA-F82D-4745-89BB-83E72FB6445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6200000">
            <a:off x="4507604" y="2447649"/>
            <a:ext cx="293510" cy="184987"/>
          </a:xfrm>
          <a:prstGeom prst="rect">
            <a:avLst/>
          </a:prstGeom>
        </p:spPr>
      </p:pic>
      <p:pic>
        <p:nvPicPr>
          <p:cNvPr id="49" name="Graphic 48" descr="Arrow Right">
            <a:extLst>
              <a:ext uri="{FF2B5EF4-FFF2-40B4-BE49-F238E27FC236}">
                <a16:creationId xmlns:a16="http://schemas.microsoft.com/office/drawing/2014/main" id="{A09A93B5-5BD6-4E2A-8B53-9F7FB64E7B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5400000">
            <a:off x="4507605" y="3272646"/>
            <a:ext cx="293510" cy="184987"/>
          </a:xfrm>
          <a:prstGeom prst="rect">
            <a:avLst/>
          </a:prstGeom>
        </p:spPr>
      </p:pic>
      <p:pic>
        <p:nvPicPr>
          <p:cNvPr id="50" name="Graphic 49" descr="Bluetooth">
            <a:extLst>
              <a:ext uri="{FF2B5EF4-FFF2-40B4-BE49-F238E27FC236}">
                <a16:creationId xmlns:a16="http://schemas.microsoft.com/office/drawing/2014/main" id="{37FD2D52-A67A-4AE5-A701-0D1919BBCB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35225" y="2806735"/>
            <a:ext cx="279403" cy="279403"/>
          </a:xfrm>
          <a:prstGeom prst="rect">
            <a:avLst/>
          </a:prstGeom>
        </p:spPr>
      </p:pic>
      <p:pic>
        <p:nvPicPr>
          <p:cNvPr id="52" name="Graphic 51" descr="Line arrow: Counter-clockwise curve">
            <a:extLst>
              <a:ext uri="{FF2B5EF4-FFF2-40B4-BE49-F238E27FC236}">
                <a16:creationId xmlns:a16="http://schemas.microsoft.com/office/drawing/2014/main" id="{C7092D14-8077-488F-9012-21D2F2C809B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758179" y="2704629"/>
            <a:ext cx="339655" cy="483614"/>
          </a:xfrm>
          <a:prstGeom prst="rect">
            <a:avLst/>
          </a:prstGeom>
        </p:spPr>
      </p:pic>
      <p:pic>
        <p:nvPicPr>
          <p:cNvPr id="53" name="Graphic 52" descr="Line arrow: Counter-clockwise curve">
            <a:extLst>
              <a:ext uri="{FF2B5EF4-FFF2-40B4-BE49-F238E27FC236}">
                <a16:creationId xmlns:a16="http://schemas.microsoft.com/office/drawing/2014/main" id="{273DBDDE-6E10-4650-8543-72410657697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0800000">
            <a:off x="5262081" y="2709136"/>
            <a:ext cx="339655" cy="483614"/>
          </a:xfrm>
          <a:prstGeom prst="rect">
            <a:avLst/>
          </a:prstGeom>
        </p:spPr>
      </p:pic>
      <p:grpSp>
        <p:nvGrpSpPr>
          <p:cNvPr id="68" name="Group 67">
            <a:extLst>
              <a:ext uri="{FF2B5EF4-FFF2-40B4-BE49-F238E27FC236}">
                <a16:creationId xmlns:a16="http://schemas.microsoft.com/office/drawing/2014/main" id="{E11FF81D-62AB-47CE-9920-54B791255E47}"/>
              </a:ext>
            </a:extLst>
          </p:cNvPr>
          <p:cNvGrpSpPr/>
          <p:nvPr/>
        </p:nvGrpSpPr>
        <p:grpSpPr>
          <a:xfrm>
            <a:off x="5785674" y="3162942"/>
            <a:ext cx="319564" cy="374216"/>
            <a:chOff x="5251500" y="4111267"/>
            <a:chExt cx="426085" cy="498955"/>
          </a:xfrm>
        </p:grpSpPr>
        <p:pic>
          <p:nvPicPr>
            <p:cNvPr id="54" name="Graphic 53" descr="Key">
              <a:extLst>
                <a:ext uri="{FF2B5EF4-FFF2-40B4-BE49-F238E27FC236}">
                  <a16:creationId xmlns:a16="http://schemas.microsoft.com/office/drawing/2014/main" id="{EEE1B411-105A-4BA3-A64F-8D41164E64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9374" y="4111267"/>
              <a:ext cx="252437" cy="252437"/>
            </a:xfrm>
            <a:prstGeom prst="rect">
              <a:avLst/>
            </a:prstGeom>
          </p:spPr>
        </p:pic>
        <p:sp>
          <p:nvSpPr>
            <p:cNvPr id="56" name="TextBox 55">
              <a:extLst>
                <a:ext uri="{FF2B5EF4-FFF2-40B4-BE49-F238E27FC236}">
                  <a16:creationId xmlns:a16="http://schemas.microsoft.com/office/drawing/2014/main" id="{FF162114-6DCF-4CFC-A066-0F614B685898}"/>
                </a:ext>
              </a:extLst>
            </p:cNvPr>
            <p:cNvSpPr txBox="1"/>
            <p:nvPr/>
          </p:nvSpPr>
          <p:spPr>
            <a:xfrm>
              <a:off x="5251500" y="4240890"/>
              <a:ext cx="426085" cy="369332"/>
            </a:xfrm>
            <a:prstGeom prst="rect">
              <a:avLst/>
            </a:prstGeom>
            <a:noFill/>
          </p:spPr>
          <p:txBody>
            <a:bodyPr wrap="square" rtlCol="0">
              <a:spAutoFit/>
            </a:bodyPr>
            <a:lstStyle/>
            <a:p>
              <a:r>
                <a:rPr lang="cs-CZ" sz="600"/>
                <a:t>B-</a:t>
              </a:r>
              <a:r>
                <a:rPr lang="cs-CZ" sz="600" err="1"/>
                <a:t>Eid</a:t>
              </a:r>
              <a:endParaRPr lang="en-US" sz="600"/>
            </a:p>
          </p:txBody>
        </p:sp>
      </p:grpSp>
      <p:grpSp>
        <p:nvGrpSpPr>
          <p:cNvPr id="69" name="Group 68">
            <a:extLst>
              <a:ext uri="{FF2B5EF4-FFF2-40B4-BE49-F238E27FC236}">
                <a16:creationId xmlns:a16="http://schemas.microsoft.com/office/drawing/2014/main" id="{862037E7-4026-4555-8169-94873C6F3F35}"/>
              </a:ext>
            </a:extLst>
          </p:cNvPr>
          <p:cNvGrpSpPr/>
          <p:nvPr/>
        </p:nvGrpSpPr>
        <p:grpSpPr>
          <a:xfrm>
            <a:off x="5324479" y="2461957"/>
            <a:ext cx="319564" cy="276999"/>
            <a:chOff x="4621675" y="3400830"/>
            <a:chExt cx="426085" cy="369332"/>
          </a:xfrm>
        </p:grpSpPr>
        <p:pic>
          <p:nvPicPr>
            <p:cNvPr id="55" name="Graphic 54" descr="Key">
              <a:extLst>
                <a:ext uri="{FF2B5EF4-FFF2-40B4-BE49-F238E27FC236}">
                  <a16:creationId xmlns:a16="http://schemas.microsoft.com/office/drawing/2014/main" id="{A6332C95-60BE-4B70-9884-4927511019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450" y="3493222"/>
              <a:ext cx="252437" cy="252437"/>
            </a:xfrm>
            <a:prstGeom prst="rect">
              <a:avLst/>
            </a:prstGeom>
          </p:spPr>
        </p:pic>
        <p:sp>
          <p:nvSpPr>
            <p:cNvPr id="57" name="TextBox 56">
              <a:extLst>
                <a:ext uri="{FF2B5EF4-FFF2-40B4-BE49-F238E27FC236}">
                  <a16:creationId xmlns:a16="http://schemas.microsoft.com/office/drawing/2014/main" id="{2E0AA698-89F7-437A-A092-AC0241D1872C}"/>
                </a:ext>
              </a:extLst>
            </p:cNvPr>
            <p:cNvSpPr txBox="1"/>
            <p:nvPr/>
          </p:nvSpPr>
          <p:spPr>
            <a:xfrm>
              <a:off x="4621675" y="3400830"/>
              <a:ext cx="426085" cy="369332"/>
            </a:xfrm>
            <a:prstGeom prst="rect">
              <a:avLst/>
            </a:prstGeom>
            <a:noFill/>
          </p:spPr>
          <p:txBody>
            <a:bodyPr wrap="square" rtlCol="0">
              <a:spAutoFit/>
            </a:bodyPr>
            <a:lstStyle/>
            <a:p>
              <a:r>
                <a:rPr lang="cs-CZ" sz="600"/>
                <a:t>A-</a:t>
              </a:r>
              <a:r>
                <a:rPr lang="cs-CZ" sz="600" err="1"/>
                <a:t>Eid</a:t>
              </a:r>
              <a:endParaRPr lang="en-US" sz="600"/>
            </a:p>
          </p:txBody>
        </p:sp>
      </p:grpSp>
      <p:sp>
        <p:nvSpPr>
          <p:cNvPr id="58" name="Rectangle 57">
            <a:extLst>
              <a:ext uri="{FF2B5EF4-FFF2-40B4-BE49-F238E27FC236}">
                <a16:creationId xmlns:a16="http://schemas.microsoft.com/office/drawing/2014/main" id="{FFA2C893-1DEA-426D-968D-FE8FC49D701D}"/>
              </a:ext>
            </a:extLst>
          </p:cNvPr>
          <p:cNvSpPr/>
          <p:nvPr/>
        </p:nvSpPr>
        <p:spPr>
          <a:xfrm>
            <a:off x="5002328" y="4139053"/>
            <a:ext cx="2103461" cy="369332"/>
          </a:xfrm>
          <a:prstGeom prst="rect">
            <a:avLst/>
          </a:prstGeom>
        </p:spPr>
        <p:txBody>
          <a:bodyPr wrap="none">
            <a:spAutoFit/>
          </a:bodyPr>
          <a:lstStyle/>
          <a:p>
            <a:r>
              <a:rPr lang="cs-CZ" sz="900"/>
              <a:t>2. </a:t>
            </a:r>
            <a:r>
              <a:rPr lang="cs-CZ" sz="900" err="1"/>
              <a:t>Their</a:t>
            </a:r>
            <a:r>
              <a:rPr lang="cs-CZ" sz="900"/>
              <a:t> </a:t>
            </a:r>
            <a:r>
              <a:rPr lang="cs-CZ" sz="900" err="1"/>
              <a:t>phones</a:t>
            </a:r>
            <a:r>
              <a:rPr lang="cs-CZ" sz="900"/>
              <a:t> Exchange </a:t>
            </a:r>
            <a:r>
              <a:rPr lang="cs-CZ" sz="900" err="1"/>
              <a:t>encounter</a:t>
            </a:r>
            <a:r>
              <a:rPr lang="cs-CZ" sz="900"/>
              <a:t> </a:t>
            </a:r>
            <a:r>
              <a:rPr lang="cs-CZ" sz="900" err="1"/>
              <a:t>IDs</a:t>
            </a:r>
            <a:endParaRPr lang="cs-CZ" sz="900"/>
          </a:p>
          <a:p>
            <a:r>
              <a:rPr lang="cs-CZ" sz="900"/>
              <a:t>and </a:t>
            </a:r>
            <a:r>
              <a:rPr lang="cs-CZ" sz="900" err="1"/>
              <a:t>some</a:t>
            </a:r>
            <a:r>
              <a:rPr lang="cs-CZ" sz="900"/>
              <a:t> metadata (</a:t>
            </a:r>
            <a:r>
              <a:rPr lang="cs-CZ" sz="900" err="1"/>
              <a:t>e.g</a:t>
            </a:r>
            <a:r>
              <a:rPr lang="cs-CZ" sz="900"/>
              <a:t>. </a:t>
            </a:r>
            <a:r>
              <a:rPr lang="cs-CZ" sz="900" err="1"/>
              <a:t>signal</a:t>
            </a:r>
            <a:r>
              <a:rPr lang="cs-CZ" sz="900"/>
              <a:t> </a:t>
            </a:r>
            <a:r>
              <a:rPr lang="cs-CZ" sz="900" err="1"/>
              <a:t>strenght</a:t>
            </a:r>
            <a:r>
              <a:rPr lang="cs-CZ" sz="900"/>
              <a:t>)</a:t>
            </a:r>
            <a:endParaRPr lang="en-US" sz="900"/>
          </a:p>
        </p:txBody>
      </p:sp>
      <p:cxnSp>
        <p:nvCxnSpPr>
          <p:cNvPr id="60" name="Straight Connector 59">
            <a:extLst>
              <a:ext uri="{FF2B5EF4-FFF2-40B4-BE49-F238E27FC236}">
                <a16:creationId xmlns:a16="http://schemas.microsoft.com/office/drawing/2014/main" id="{078D57C7-BF2F-4469-80A1-54AE5C7F0A9C}"/>
              </a:ext>
            </a:extLst>
          </p:cNvPr>
          <p:cNvCxnSpPr>
            <a:cxnSpLocks/>
          </p:cNvCxnSpPr>
          <p:nvPr/>
        </p:nvCxnSpPr>
        <p:spPr>
          <a:xfrm>
            <a:off x="3928364" y="1671209"/>
            <a:ext cx="0" cy="2397097"/>
          </a:xfrm>
          <a:prstGeom prst="line">
            <a:avLst/>
          </a:prstGeom>
          <a:ln w="28575">
            <a:prstDash val="sysDot"/>
          </a:ln>
        </p:spPr>
        <p:style>
          <a:lnRef idx="1">
            <a:schemeClr val="dk1"/>
          </a:lnRef>
          <a:fillRef idx="0">
            <a:schemeClr val="dk1"/>
          </a:fillRef>
          <a:effectRef idx="0">
            <a:schemeClr val="dk1"/>
          </a:effectRef>
          <a:fontRef idx="minor">
            <a:schemeClr val="tx1"/>
          </a:fontRef>
        </p:style>
      </p:cxnSp>
      <p:grpSp>
        <p:nvGrpSpPr>
          <p:cNvPr id="70" name="Group 69">
            <a:extLst>
              <a:ext uri="{FF2B5EF4-FFF2-40B4-BE49-F238E27FC236}">
                <a16:creationId xmlns:a16="http://schemas.microsoft.com/office/drawing/2014/main" id="{48B2510A-5407-4059-AB1B-588E2874E65F}"/>
              </a:ext>
            </a:extLst>
          </p:cNvPr>
          <p:cNvGrpSpPr/>
          <p:nvPr/>
        </p:nvGrpSpPr>
        <p:grpSpPr>
          <a:xfrm>
            <a:off x="6752100" y="3837310"/>
            <a:ext cx="278449" cy="286380"/>
            <a:chOff x="2690072" y="3752938"/>
            <a:chExt cx="371265" cy="381839"/>
          </a:xfrm>
        </p:grpSpPr>
        <p:pic>
          <p:nvPicPr>
            <p:cNvPr id="71" name="Graphic 70" descr="Smart Phone">
              <a:extLst>
                <a:ext uri="{FF2B5EF4-FFF2-40B4-BE49-F238E27FC236}">
                  <a16:creationId xmlns:a16="http://schemas.microsoft.com/office/drawing/2014/main" id="{6D3A443A-CF3C-4632-A7F5-B9F08AF935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90072" y="3752938"/>
              <a:ext cx="371265" cy="371265"/>
            </a:xfrm>
            <a:prstGeom prst="rect">
              <a:avLst/>
            </a:prstGeom>
          </p:spPr>
        </p:pic>
        <p:sp>
          <p:nvSpPr>
            <p:cNvPr id="72" name="TextBox 71">
              <a:extLst>
                <a:ext uri="{FF2B5EF4-FFF2-40B4-BE49-F238E27FC236}">
                  <a16:creationId xmlns:a16="http://schemas.microsoft.com/office/drawing/2014/main" id="{86BBF33A-CF7B-4D30-A9DE-2646837508C4}"/>
                </a:ext>
              </a:extLst>
            </p:cNvPr>
            <p:cNvSpPr txBox="1"/>
            <p:nvPr/>
          </p:nvSpPr>
          <p:spPr>
            <a:xfrm>
              <a:off x="2737780" y="3796223"/>
              <a:ext cx="240598" cy="338554"/>
            </a:xfrm>
            <a:prstGeom prst="rect">
              <a:avLst/>
            </a:prstGeom>
            <a:noFill/>
          </p:spPr>
          <p:txBody>
            <a:bodyPr wrap="square" rtlCol="0">
              <a:spAutoFit/>
            </a:bodyPr>
            <a:lstStyle/>
            <a:p>
              <a:r>
                <a:rPr lang="cs-CZ" sz="1050" dirty="0"/>
                <a:t>B</a:t>
              </a:r>
              <a:endParaRPr lang="en-US" sz="1050" dirty="0"/>
            </a:p>
          </p:txBody>
        </p:sp>
      </p:grpSp>
      <p:grpSp>
        <p:nvGrpSpPr>
          <p:cNvPr id="73" name="Group 72">
            <a:extLst>
              <a:ext uri="{FF2B5EF4-FFF2-40B4-BE49-F238E27FC236}">
                <a16:creationId xmlns:a16="http://schemas.microsoft.com/office/drawing/2014/main" id="{77762632-63CA-47DA-86D7-78735274185B}"/>
              </a:ext>
            </a:extLst>
          </p:cNvPr>
          <p:cNvGrpSpPr/>
          <p:nvPr/>
        </p:nvGrpSpPr>
        <p:grpSpPr>
          <a:xfrm>
            <a:off x="6738881" y="1774282"/>
            <a:ext cx="278449" cy="282307"/>
            <a:chOff x="1953808" y="3170229"/>
            <a:chExt cx="371265" cy="376409"/>
          </a:xfrm>
        </p:grpSpPr>
        <p:pic>
          <p:nvPicPr>
            <p:cNvPr id="74" name="Graphic 73" descr="Smart Phone">
              <a:extLst>
                <a:ext uri="{FF2B5EF4-FFF2-40B4-BE49-F238E27FC236}">
                  <a16:creationId xmlns:a16="http://schemas.microsoft.com/office/drawing/2014/main" id="{924EBDCF-B688-4EB3-A7BA-704DA7F9AF3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53808" y="3170229"/>
              <a:ext cx="371265" cy="371265"/>
            </a:xfrm>
            <a:prstGeom prst="rect">
              <a:avLst/>
            </a:prstGeom>
          </p:spPr>
        </p:pic>
        <p:sp>
          <p:nvSpPr>
            <p:cNvPr id="75" name="TextBox 74">
              <a:extLst>
                <a:ext uri="{FF2B5EF4-FFF2-40B4-BE49-F238E27FC236}">
                  <a16:creationId xmlns:a16="http://schemas.microsoft.com/office/drawing/2014/main" id="{283B4A10-73B7-4FC8-AA31-60E6168D88F5}"/>
                </a:ext>
              </a:extLst>
            </p:cNvPr>
            <p:cNvSpPr txBox="1"/>
            <p:nvPr/>
          </p:nvSpPr>
          <p:spPr>
            <a:xfrm>
              <a:off x="2000497" y="3208084"/>
              <a:ext cx="240598" cy="338554"/>
            </a:xfrm>
            <a:prstGeom prst="rect">
              <a:avLst/>
            </a:prstGeom>
            <a:noFill/>
          </p:spPr>
          <p:txBody>
            <a:bodyPr wrap="square" rtlCol="0">
              <a:spAutoFit/>
            </a:bodyPr>
            <a:lstStyle/>
            <a:p>
              <a:r>
                <a:rPr lang="cs-CZ" sz="1050"/>
                <a:t>A</a:t>
              </a:r>
              <a:endParaRPr lang="en-US" sz="1050"/>
            </a:p>
          </p:txBody>
        </p:sp>
      </p:grpSp>
      <p:grpSp>
        <p:nvGrpSpPr>
          <p:cNvPr id="76" name="Group 75">
            <a:extLst>
              <a:ext uri="{FF2B5EF4-FFF2-40B4-BE49-F238E27FC236}">
                <a16:creationId xmlns:a16="http://schemas.microsoft.com/office/drawing/2014/main" id="{5C7A3F4F-0CEE-49AB-AC21-A0861237312D}"/>
              </a:ext>
            </a:extLst>
          </p:cNvPr>
          <p:cNvGrpSpPr/>
          <p:nvPr/>
        </p:nvGrpSpPr>
        <p:grpSpPr>
          <a:xfrm>
            <a:off x="7007240" y="2048881"/>
            <a:ext cx="344337" cy="276999"/>
            <a:chOff x="4621675" y="3400830"/>
            <a:chExt cx="426085" cy="369332"/>
          </a:xfrm>
        </p:grpSpPr>
        <p:pic>
          <p:nvPicPr>
            <p:cNvPr id="77" name="Graphic 76" descr="Key">
              <a:extLst>
                <a:ext uri="{FF2B5EF4-FFF2-40B4-BE49-F238E27FC236}">
                  <a16:creationId xmlns:a16="http://schemas.microsoft.com/office/drawing/2014/main" id="{C896AF0C-0544-4A77-AE65-163A08F2FF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450" y="3493222"/>
              <a:ext cx="252437" cy="252437"/>
            </a:xfrm>
            <a:prstGeom prst="rect">
              <a:avLst/>
            </a:prstGeom>
          </p:spPr>
        </p:pic>
        <p:sp>
          <p:nvSpPr>
            <p:cNvPr id="78" name="TextBox 77">
              <a:extLst>
                <a:ext uri="{FF2B5EF4-FFF2-40B4-BE49-F238E27FC236}">
                  <a16:creationId xmlns:a16="http://schemas.microsoft.com/office/drawing/2014/main" id="{CD9B85F9-D925-44B7-8255-C703A1D913DB}"/>
                </a:ext>
              </a:extLst>
            </p:cNvPr>
            <p:cNvSpPr txBox="1"/>
            <p:nvPr/>
          </p:nvSpPr>
          <p:spPr>
            <a:xfrm>
              <a:off x="4621675" y="3400830"/>
              <a:ext cx="426085" cy="369332"/>
            </a:xfrm>
            <a:prstGeom prst="rect">
              <a:avLst/>
            </a:prstGeom>
            <a:noFill/>
          </p:spPr>
          <p:txBody>
            <a:bodyPr wrap="square" rtlCol="0">
              <a:spAutoFit/>
            </a:bodyPr>
            <a:lstStyle/>
            <a:p>
              <a:r>
                <a:rPr lang="cs-CZ" sz="600"/>
                <a:t>A-Eid1</a:t>
              </a:r>
              <a:endParaRPr lang="en-US" sz="600"/>
            </a:p>
          </p:txBody>
        </p:sp>
      </p:grpSp>
      <p:grpSp>
        <p:nvGrpSpPr>
          <p:cNvPr id="79" name="Group 78">
            <a:extLst>
              <a:ext uri="{FF2B5EF4-FFF2-40B4-BE49-F238E27FC236}">
                <a16:creationId xmlns:a16="http://schemas.microsoft.com/office/drawing/2014/main" id="{89A484A0-3E34-4A0F-988C-0FDB0689D1F9}"/>
              </a:ext>
            </a:extLst>
          </p:cNvPr>
          <p:cNvGrpSpPr/>
          <p:nvPr/>
        </p:nvGrpSpPr>
        <p:grpSpPr>
          <a:xfrm>
            <a:off x="6516819" y="2048881"/>
            <a:ext cx="344240" cy="276999"/>
            <a:chOff x="4621675" y="3400830"/>
            <a:chExt cx="426085" cy="369332"/>
          </a:xfrm>
        </p:grpSpPr>
        <p:pic>
          <p:nvPicPr>
            <p:cNvPr id="80" name="Graphic 79" descr="Key">
              <a:extLst>
                <a:ext uri="{FF2B5EF4-FFF2-40B4-BE49-F238E27FC236}">
                  <a16:creationId xmlns:a16="http://schemas.microsoft.com/office/drawing/2014/main" id="{47A2BC06-98FD-4800-8B9D-67832AD493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450" y="3493222"/>
              <a:ext cx="252437" cy="252437"/>
            </a:xfrm>
            <a:prstGeom prst="rect">
              <a:avLst/>
            </a:prstGeom>
          </p:spPr>
        </p:pic>
        <p:sp>
          <p:nvSpPr>
            <p:cNvPr id="81" name="TextBox 80">
              <a:extLst>
                <a:ext uri="{FF2B5EF4-FFF2-40B4-BE49-F238E27FC236}">
                  <a16:creationId xmlns:a16="http://schemas.microsoft.com/office/drawing/2014/main" id="{766E77D4-FE7D-4FCA-B7E0-8799E910221F}"/>
                </a:ext>
              </a:extLst>
            </p:cNvPr>
            <p:cNvSpPr txBox="1"/>
            <p:nvPr/>
          </p:nvSpPr>
          <p:spPr>
            <a:xfrm>
              <a:off x="4621675" y="3400830"/>
              <a:ext cx="426085" cy="369332"/>
            </a:xfrm>
            <a:prstGeom prst="rect">
              <a:avLst/>
            </a:prstGeom>
            <a:noFill/>
          </p:spPr>
          <p:txBody>
            <a:bodyPr wrap="square" rtlCol="0">
              <a:spAutoFit/>
            </a:bodyPr>
            <a:lstStyle/>
            <a:p>
              <a:r>
                <a:rPr lang="cs-CZ" sz="600"/>
                <a:t>A-Eid2</a:t>
              </a:r>
              <a:endParaRPr lang="en-US" sz="600"/>
            </a:p>
          </p:txBody>
        </p:sp>
      </p:grpSp>
      <p:grpSp>
        <p:nvGrpSpPr>
          <p:cNvPr id="82" name="Group 81">
            <a:extLst>
              <a:ext uri="{FF2B5EF4-FFF2-40B4-BE49-F238E27FC236}">
                <a16:creationId xmlns:a16="http://schemas.microsoft.com/office/drawing/2014/main" id="{854D2AD1-A9B4-4AF6-9CED-0B011D2A7892}"/>
              </a:ext>
            </a:extLst>
          </p:cNvPr>
          <p:cNvGrpSpPr/>
          <p:nvPr/>
        </p:nvGrpSpPr>
        <p:grpSpPr>
          <a:xfrm>
            <a:off x="7004112" y="3504987"/>
            <a:ext cx="354121" cy="374216"/>
            <a:chOff x="5251500" y="4111267"/>
            <a:chExt cx="426085" cy="498955"/>
          </a:xfrm>
        </p:grpSpPr>
        <p:pic>
          <p:nvPicPr>
            <p:cNvPr id="83" name="Graphic 82" descr="Key">
              <a:extLst>
                <a:ext uri="{FF2B5EF4-FFF2-40B4-BE49-F238E27FC236}">
                  <a16:creationId xmlns:a16="http://schemas.microsoft.com/office/drawing/2014/main" id="{66ACD15F-2B9E-4EBB-B0BA-33B74E7645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9374" y="4111267"/>
              <a:ext cx="252437" cy="252437"/>
            </a:xfrm>
            <a:prstGeom prst="rect">
              <a:avLst/>
            </a:prstGeom>
          </p:spPr>
        </p:pic>
        <p:sp>
          <p:nvSpPr>
            <p:cNvPr id="84" name="TextBox 83">
              <a:extLst>
                <a:ext uri="{FF2B5EF4-FFF2-40B4-BE49-F238E27FC236}">
                  <a16:creationId xmlns:a16="http://schemas.microsoft.com/office/drawing/2014/main" id="{3ECBCAA4-C171-49E8-85E8-024FB85EEBC5}"/>
                </a:ext>
              </a:extLst>
            </p:cNvPr>
            <p:cNvSpPr txBox="1"/>
            <p:nvPr/>
          </p:nvSpPr>
          <p:spPr>
            <a:xfrm>
              <a:off x="5251500" y="4240890"/>
              <a:ext cx="426085" cy="369332"/>
            </a:xfrm>
            <a:prstGeom prst="rect">
              <a:avLst/>
            </a:prstGeom>
            <a:noFill/>
          </p:spPr>
          <p:txBody>
            <a:bodyPr wrap="square" rtlCol="0">
              <a:spAutoFit/>
            </a:bodyPr>
            <a:lstStyle/>
            <a:p>
              <a:r>
                <a:rPr lang="cs-CZ" sz="600"/>
                <a:t>B-Eid1</a:t>
              </a:r>
              <a:endParaRPr lang="en-US" sz="600"/>
            </a:p>
          </p:txBody>
        </p:sp>
      </p:grpSp>
      <p:grpSp>
        <p:nvGrpSpPr>
          <p:cNvPr id="85" name="Group 84">
            <a:extLst>
              <a:ext uri="{FF2B5EF4-FFF2-40B4-BE49-F238E27FC236}">
                <a16:creationId xmlns:a16="http://schemas.microsoft.com/office/drawing/2014/main" id="{43B9F884-F18C-4E7F-9DD6-B1F3339A36D1}"/>
              </a:ext>
            </a:extLst>
          </p:cNvPr>
          <p:cNvGrpSpPr/>
          <p:nvPr/>
        </p:nvGrpSpPr>
        <p:grpSpPr>
          <a:xfrm>
            <a:off x="6506938" y="3504987"/>
            <a:ext cx="354121" cy="374216"/>
            <a:chOff x="5251500" y="4111267"/>
            <a:chExt cx="426085" cy="498955"/>
          </a:xfrm>
        </p:grpSpPr>
        <p:pic>
          <p:nvPicPr>
            <p:cNvPr id="86" name="Graphic 85" descr="Key">
              <a:extLst>
                <a:ext uri="{FF2B5EF4-FFF2-40B4-BE49-F238E27FC236}">
                  <a16:creationId xmlns:a16="http://schemas.microsoft.com/office/drawing/2014/main" id="{B789F4CB-DBDD-458B-A897-B7F2F0A395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9374" y="4111267"/>
              <a:ext cx="252437" cy="252437"/>
            </a:xfrm>
            <a:prstGeom prst="rect">
              <a:avLst/>
            </a:prstGeom>
          </p:spPr>
        </p:pic>
        <p:sp>
          <p:nvSpPr>
            <p:cNvPr id="87" name="TextBox 86">
              <a:extLst>
                <a:ext uri="{FF2B5EF4-FFF2-40B4-BE49-F238E27FC236}">
                  <a16:creationId xmlns:a16="http://schemas.microsoft.com/office/drawing/2014/main" id="{37F60316-DCD0-42B0-9274-8BAE0E1C9F68}"/>
                </a:ext>
              </a:extLst>
            </p:cNvPr>
            <p:cNvSpPr txBox="1"/>
            <p:nvPr/>
          </p:nvSpPr>
          <p:spPr>
            <a:xfrm>
              <a:off x="5251500" y="4240890"/>
              <a:ext cx="426085" cy="369332"/>
            </a:xfrm>
            <a:prstGeom prst="rect">
              <a:avLst/>
            </a:prstGeom>
            <a:noFill/>
          </p:spPr>
          <p:txBody>
            <a:bodyPr wrap="square" rtlCol="0">
              <a:spAutoFit/>
            </a:bodyPr>
            <a:lstStyle/>
            <a:p>
              <a:r>
                <a:rPr lang="cs-CZ" sz="600"/>
                <a:t>B-Eid2</a:t>
              </a:r>
              <a:endParaRPr lang="en-US" sz="600"/>
            </a:p>
          </p:txBody>
        </p:sp>
      </p:grpSp>
      <p:pic>
        <p:nvPicPr>
          <p:cNvPr id="88" name="Graphic 87" descr="Line arrow: Counter-clockwise curve">
            <a:extLst>
              <a:ext uri="{FF2B5EF4-FFF2-40B4-BE49-F238E27FC236}">
                <a16:creationId xmlns:a16="http://schemas.microsoft.com/office/drawing/2014/main" id="{7AEF6E6E-84B8-4E0F-A1E8-DDC9A61F867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20804478">
            <a:off x="7011829" y="3210264"/>
            <a:ext cx="199471" cy="284015"/>
          </a:xfrm>
          <a:prstGeom prst="rect">
            <a:avLst/>
          </a:prstGeom>
        </p:spPr>
      </p:pic>
      <p:pic>
        <p:nvPicPr>
          <p:cNvPr id="89" name="Graphic 88" descr="Line arrow: Counter-clockwise curve">
            <a:extLst>
              <a:ext uri="{FF2B5EF4-FFF2-40B4-BE49-F238E27FC236}">
                <a16:creationId xmlns:a16="http://schemas.microsoft.com/office/drawing/2014/main" id="{3B4889A5-2B3D-4C9B-B519-9D841842FC4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2207825">
            <a:off x="6556318" y="3203063"/>
            <a:ext cx="203948" cy="290388"/>
          </a:xfrm>
          <a:prstGeom prst="rect">
            <a:avLst/>
          </a:prstGeom>
        </p:spPr>
      </p:pic>
      <p:pic>
        <p:nvPicPr>
          <p:cNvPr id="93" name="Graphic 92" descr="Stopwatch 25%">
            <a:extLst>
              <a:ext uri="{FF2B5EF4-FFF2-40B4-BE49-F238E27FC236}">
                <a16:creationId xmlns:a16="http://schemas.microsoft.com/office/drawing/2014/main" id="{1CECD26D-CDC0-4253-A6E6-EE0FD3D2F2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3766" y="2461894"/>
            <a:ext cx="200782" cy="200782"/>
          </a:xfrm>
          <a:prstGeom prst="rect">
            <a:avLst/>
          </a:prstGeom>
        </p:spPr>
      </p:pic>
      <p:pic>
        <p:nvPicPr>
          <p:cNvPr id="94" name="Graphic 93" descr="Line arrow: Counter-clockwise curve">
            <a:extLst>
              <a:ext uri="{FF2B5EF4-FFF2-40B4-BE49-F238E27FC236}">
                <a16:creationId xmlns:a16="http://schemas.microsoft.com/office/drawing/2014/main" id="{2B1FFBB5-BC49-4219-ABC3-06235A02CD9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2498470">
            <a:off x="6999264" y="2319593"/>
            <a:ext cx="199471" cy="284015"/>
          </a:xfrm>
          <a:prstGeom prst="rect">
            <a:avLst/>
          </a:prstGeom>
        </p:spPr>
      </p:pic>
      <p:pic>
        <p:nvPicPr>
          <p:cNvPr id="95" name="Graphic 94" descr="Line arrow: Counter-clockwise curve">
            <a:extLst>
              <a:ext uri="{FF2B5EF4-FFF2-40B4-BE49-F238E27FC236}">
                <a16:creationId xmlns:a16="http://schemas.microsoft.com/office/drawing/2014/main" id="{0D1439B2-E5AD-4A8A-9FE1-8FCB83640A5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9847061">
            <a:off x="6556318" y="2313935"/>
            <a:ext cx="203948" cy="290388"/>
          </a:xfrm>
          <a:prstGeom prst="rect">
            <a:avLst/>
          </a:prstGeom>
        </p:spPr>
      </p:pic>
      <p:sp>
        <p:nvSpPr>
          <p:cNvPr id="96" name="Rectangle 95">
            <a:extLst>
              <a:ext uri="{FF2B5EF4-FFF2-40B4-BE49-F238E27FC236}">
                <a16:creationId xmlns:a16="http://schemas.microsoft.com/office/drawing/2014/main" id="{049703AC-16D5-4390-AD87-2DC02327FD5C}"/>
              </a:ext>
            </a:extLst>
          </p:cNvPr>
          <p:cNvSpPr/>
          <p:nvPr/>
        </p:nvSpPr>
        <p:spPr>
          <a:xfrm>
            <a:off x="6215310" y="1370846"/>
            <a:ext cx="1683474" cy="369332"/>
          </a:xfrm>
          <a:prstGeom prst="rect">
            <a:avLst/>
          </a:prstGeom>
        </p:spPr>
        <p:txBody>
          <a:bodyPr wrap="none">
            <a:spAutoFit/>
          </a:bodyPr>
          <a:lstStyle/>
          <a:p>
            <a:r>
              <a:rPr lang="cs-CZ" sz="900"/>
              <a:t>3. </a:t>
            </a:r>
            <a:r>
              <a:rPr lang="cs-CZ" sz="900" err="1"/>
              <a:t>Every</a:t>
            </a:r>
            <a:r>
              <a:rPr lang="cs-CZ" sz="900"/>
              <a:t> 15 </a:t>
            </a:r>
            <a:r>
              <a:rPr lang="cs-CZ" sz="900" err="1"/>
              <a:t>minutes</a:t>
            </a:r>
            <a:endParaRPr lang="cs-CZ" sz="900"/>
          </a:p>
          <a:p>
            <a:r>
              <a:rPr lang="cs-CZ" sz="900" err="1"/>
              <a:t>new</a:t>
            </a:r>
            <a:r>
              <a:rPr lang="cs-CZ" sz="900"/>
              <a:t> </a:t>
            </a:r>
            <a:r>
              <a:rPr lang="cs-CZ" sz="900" err="1"/>
              <a:t>Eid</a:t>
            </a:r>
            <a:r>
              <a:rPr lang="cs-CZ" sz="900"/>
              <a:t> </a:t>
            </a:r>
            <a:r>
              <a:rPr lang="cs-CZ" sz="900" err="1"/>
              <a:t>is</a:t>
            </a:r>
            <a:r>
              <a:rPr lang="cs-CZ" sz="900"/>
              <a:t> </a:t>
            </a:r>
            <a:r>
              <a:rPr lang="cs-CZ" sz="900" err="1"/>
              <a:t>created</a:t>
            </a:r>
            <a:r>
              <a:rPr lang="cs-CZ" sz="900"/>
              <a:t> (144 per </a:t>
            </a:r>
            <a:r>
              <a:rPr lang="cs-CZ" sz="900" err="1"/>
              <a:t>day</a:t>
            </a:r>
            <a:r>
              <a:rPr lang="cs-CZ" sz="900"/>
              <a:t>)</a:t>
            </a:r>
            <a:endParaRPr lang="en-US" sz="900"/>
          </a:p>
        </p:txBody>
      </p:sp>
    </p:spTree>
    <p:extLst>
      <p:ext uri="{BB962C8B-B14F-4D97-AF65-F5344CB8AC3E}">
        <p14:creationId xmlns:p14="http://schemas.microsoft.com/office/powerpoint/2010/main" val="1899616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6012-5114-4D0B-A1AF-687206B78015}"/>
              </a:ext>
            </a:extLst>
          </p:cNvPr>
          <p:cNvSpPr>
            <a:spLocks noGrp="1"/>
          </p:cNvSpPr>
          <p:nvPr>
            <p:ph type="title"/>
          </p:nvPr>
        </p:nvSpPr>
        <p:spPr>
          <a:xfrm>
            <a:off x="1158538" y="-156550"/>
            <a:ext cx="6445358" cy="994172"/>
          </a:xfrm>
        </p:spPr>
        <p:txBody>
          <a:bodyPr/>
          <a:lstStyle/>
          <a:p>
            <a:r>
              <a:rPr lang="en-CA" dirty="0"/>
              <a:t>GAEN v. </a:t>
            </a:r>
            <a:r>
              <a:rPr lang="en-CA" dirty="0" err="1"/>
              <a:t>Tous</a:t>
            </a:r>
            <a:r>
              <a:rPr lang="en-CA" dirty="0"/>
              <a:t> </a:t>
            </a:r>
            <a:r>
              <a:rPr lang="en-CA" dirty="0" err="1"/>
              <a:t>Anticovid</a:t>
            </a:r>
            <a:endParaRPr lang="en-CA" dirty="0"/>
          </a:p>
        </p:txBody>
      </p:sp>
      <p:pic>
        <p:nvPicPr>
          <p:cNvPr id="59" name="Picture 58" descr="A picture containing street&#10;&#10;Description automatically generated">
            <a:extLst>
              <a:ext uri="{FF2B5EF4-FFF2-40B4-BE49-F238E27FC236}">
                <a16:creationId xmlns:a16="http://schemas.microsoft.com/office/drawing/2014/main" id="{3A4458FA-7F38-3042-9D14-1095A6C25449}"/>
              </a:ext>
            </a:extLst>
          </p:cNvPr>
          <p:cNvPicPr/>
          <p:nvPr/>
        </p:nvPicPr>
        <p:blipFill rotWithShape="1">
          <a:blip r:embed="rId3" cstate="print">
            <a:extLst>
              <a:ext uri="{28A0092B-C50C-407E-A947-70E740481C1C}">
                <a14:useLocalDpi xmlns:a14="http://schemas.microsoft.com/office/drawing/2010/main" val="0"/>
              </a:ext>
            </a:extLst>
          </a:blip>
          <a:srcRect l="7917"/>
          <a:stretch/>
        </p:blipFill>
        <p:spPr bwMode="auto">
          <a:xfrm>
            <a:off x="1219875" y="1662921"/>
            <a:ext cx="2482001" cy="2379691"/>
          </a:xfrm>
          <a:prstGeom prst="rect">
            <a:avLst/>
          </a:prstGeom>
          <a:noFill/>
          <a:ln>
            <a:noFill/>
          </a:ln>
          <a:extLst>
            <a:ext uri="{53640926-AAD7-44D8-BBD7-CCE9431645EC}">
              <a14:shadowObscured xmlns:a14="http://schemas.microsoft.com/office/drawing/2010/main"/>
            </a:ext>
          </a:extLst>
        </p:spPr>
      </p:pic>
      <p:pic>
        <p:nvPicPr>
          <p:cNvPr id="61" name="Picture 60" descr="A screenshot of a cell phone&#10;&#10;Description automatically generated">
            <a:extLst>
              <a:ext uri="{FF2B5EF4-FFF2-40B4-BE49-F238E27FC236}">
                <a16:creationId xmlns:a16="http://schemas.microsoft.com/office/drawing/2014/main" id="{AB953A2C-7599-6B45-837B-024616F632C6}"/>
              </a:ext>
            </a:extLst>
          </p:cNvPr>
          <p:cNvPicPr/>
          <p:nvPr/>
        </p:nvPicPr>
        <p:blipFill rotWithShape="1">
          <a:blip r:embed="rId4" cstate="print">
            <a:extLst>
              <a:ext uri="{28A0092B-C50C-407E-A947-70E740481C1C}">
                <a14:useLocalDpi xmlns:a14="http://schemas.microsoft.com/office/drawing/2010/main" val="0"/>
              </a:ext>
            </a:extLst>
          </a:blip>
          <a:srcRect l="6299" t="1" r="7417" b="2025"/>
          <a:stretch/>
        </p:blipFill>
        <p:spPr bwMode="auto">
          <a:xfrm>
            <a:off x="4300244" y="1042418"/>
            <a:ext cx="3190462" cy="3273970"/>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6A9BEA60-BC41-3F4B-AEBB-4BD144F6CCBD}"/>
              </a:ext>
            </a:extLst>
          </p:cNvPr>
          <p:cNvSpPr txBox="1"/>
          <p:nvPr/>
        </p:nvSpPr>
        <p:spPr>
          <a:xfrm>
            <a:off x="596348" y="1207604"/>
            <a:ext cx="2507161" cy="300082"/>
          </a:xfrm>
          <a:prstGeom prst="rect">
            <a:avLst/>
          </a:prstGeom>
          <a:noFill/>
        </p:spPr>
        <p:txBody>
          <a:bodyPr wrap="none" rtlCol="0">
            <a:spAutoFit/>
          </a:bodyPr>
          <a:lstStyle/>
          <a:p>
            <a:r>
              <a:rPr lang="en-GB" sz="1350" dirty="0"/>
              <a:t>X</a:t>
            </a:r>
            <a:r>
              <a:rPr lang="en-GB" sz="600" dirty="0"/>
              <a:t>1</a:t>
            </a:r>
            <a:r>
              <a:rPr lang="en-GB" sz="1350" dirty="0"/>
              <a:t>+X</a:t>
            </a:r>
            <a:r>
              <a:rPr lang="en-GB" sz="600" dirty="0"/>
              <a:t>2</a:t>
            </a:r>
            <a:r>
              <a:rPr lang="en-GB" sz="1350" dirty="0"/>
              <a:t>+X</a:t>
            </a:r>
            <a:r>
              <a:rPr lang="en-GB" sz="600" dirty="0"/>
              <a:t>n</a:t>
            </a:r>
            <a:r>
              <a:rPr lang="en-GB" sz="1350" dirty="0"/>
              <a:t> (EB-IDs)=  Permanent ID </a:t>
            </a:r>
            <a:endParaRPr lang="en-FR" sz="1350" dirty="0"/>
          </a:p>
        </p:txBody>
      </p:sp>
    </p:spTree>
    <p:extLst>
      <p:ext uri="{BB962C8B-B14F-4D97-AF65-F5344CB8AC3E}">
        <p14:creationId xmlns:p14="http://schemas.microsoft.com/office/powerpoint/2010/main" val="3148596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6012-5114-4D0B-A1AF-687206B78015}"/>
              </a:ext>
            </a:extLst>
          </p:cNvPr>
          <p:cNvSpPr>
            <a:spLocks noGrp="1"/>
          </p:cNvSpPr>
          <p:nvPr>
            <p:ph type="title"/>
          </p:nvPr>
        </p:nvSpPr>
        <p:spPr>
          <a:xfrm>
            <a:off x="1349321" y="-183046"/>
            <a:ext cx="6445358" cy="994172"/>
          </a:xfrm>
        </p:spPr>
        <p:txBody>
          <a:bodyPr/>
          <a:lstStyle/>
          <a:p>
            <a:r>
              <a:rPr lang="cs-CZ" dirty="0" err="1"/>
              <a:t>Centralized</a:t>
            </a:r>
            <a:r>
              <a:rPr lang="cs-CZ" dirty="0"/>
              <a:t> </a:t>
            </a:r>
            <a:r>
              <a:rPr lang="cs-CZ" dirty="0" err="1"/>
              <a:t>vs</a:t>
            </a:r>
            <a:r>
              <a:rPr lang="cs-CZ" dirty="0"/>
              <a:t> </a:t>
            </a:r>
            <a:r>
              <a:rPr lang="cs-CZ" dirty="0" err="1"/>
              <a:t>decentralized</a:t>
            </a:r>
            <a:r>
              <a:rPr lang="cs-CZ" dirty="0"/>
              <a:t> </a:t>
            </a:r>
            <a:r>
              <a:rPr lang="cs-CZ" dirty="0" err="1"/>
              <a:t>systems</a:t>
            </a:r>
            <a:endParaRPr lang="en-US" dirty="0"/>
          </a:p>
        </p:txBody>
      </p:sp>
      <p:cxnSp>
        <p:nvCxnSpPr>
          <p:cNvPr id="60" name="Straight Connector 59">
            <a:extLst>
              <a:ext uri="{FF2B5EF4-FFF2-40B4-BE49-F238E27FC236}">
                <a16:creationId xmlns:a16="http://schemas.microsoft.com/office/drawing/2014/main" id="{078D57C7-BF2F-4469-80A1-54AE5C7F0A9C}"/>
              </a:ext>
            </a:extLst>
          </p:cNvPr>
          <p:cNvCxnSpPr>
            <a:cxnSpLocks/>
          </p:cNvCxnSpPr>
          <p:nvPr/>
        </p:nvCxnSpPr>
        <p:spPr>
          <a:xfrm>
            <a:off x="4585292" y="1883891"/>
            <a:ext cx="0" cy="2397097"/>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16" name="TextBox 215">
            <a:extLst>
              <a:ext uri="{FF2B5EF4-FFF2-40B4-BE49-F238E27FC236}">
                <a16:creationId xmlns:a16="http://schemas.microsoft.com/office/drawing/2014/main" id="{DBFCD97B-CE72-4A94-98BB-0F6827839515}"/>
              </a:ext>
            </a:extLst>
          </p:cNvPr>
          <p:cNvSpPr txBox="1"/>
          <p:nvPr/>
        </p:nvSpPr>
        <p:spPr>
          <a:xfrm>
            <a:off x="611670" y="1883890"/>
            <a:ext cx="3838763" cy="1938992"/>
          </a:xfrm>
          <a:prstGeom prst="rect">
            <a:avLst/>
          </a:prstGeom>
          <a:noFill/>
        </p:spPr>
        <p:txBody>
          <a:bodyPr wrap="square" rtlCol="0">
            <a:spAutoFit/>
          </a:bodyPr>
          <a:lstStyle/>
          <a:p>
            <a:r>
              <a:rPr lang="cs-CZ" sz="1200" b="1" dirty="0" err="1"/>
              <a:t>Criticism</a:t>
            </a:r>
            <a:endParaRPr lang="cs-CZ" sz="1200" b="1" dirty="0"/>
          </a:p>
          <a:p>
            <a:pPr marL="214313" indent="-214313">
              <a:buFont typeface="Arial" panose="020B0604020202020204" pitchFamily="34" charset="0"/>
              <a:buChar char="•"/>
            </a:pPr>
            <a:r>
              <a:rPr lang="cs-CZ" sz="1200" dirty="0"/>
              <a:t>Server </a:t>
            </a:r>
            <a:r>
              <a:rPr lang="cs-CZ" sz="1200" dirty="0" err="1"/>
              <a:t>owner</a:t>
            </a:r>
            <a:r>
              <a:rPr lang="cs-CZ" sz="1200" dirty="0"/>
              <a:t> </a:t>
            </a:r>
            <a:r>
              <a:rPr lang="cs-CZ" sz="1200" dirty="0" err="1"/>
              <a:t>knows</a:t>
            </a:r>
            <a:r>
              <a:rPr lang="cs-CZ" sz="1200" dirty="0"/>
              <a:t> </a:t>
            </a:r>
            <a:r>
              <a:rPr lang="cs-CZ" sz="1200" dirty="0" err="1"/>
              <a:t>who</a:t>
            </a:r>
            <a:r>
              <a:rPr lang="cs-CZ" sz="1200" dirty="0"/>
              <a:t> </a:t>
            </a:r>
            <a:r>
              <a:rPr lang="cs-CZ" sz="1200" dirty="0" err="1"/>
              <a:t>got</a:t>
            </a:r>
            <a:r>
              <a:rPr lang="cs-CZ" sz="1200" dirty="0"/>
              <a:t> </a:t>
            </a:r>
            <a:r>
              <a:rPr lang="cs-CZ" sz="1200" dirty="0" err="1"/>
              <a:t>sick</a:t>
            </a:r>
            <a:r>
              <a:rPr lang="cs-CZ" sz="1200" dirty="0"/>
              <a:t>.</a:t>
            </a:r>
          </a:p>
          <a:p>
            <a:pPr marL="214313" indent="-214313">
              <a:buFont typeface="Arial" panose="020B0604020202020204" pitchFamily="34" charset="0"/>
              <a:buChar char="•"/>
            </a:pPr>
            <a:r>
              <a:rPr lang="cs-CZ" sz="1200" dirty="0"/>
              <a:t>Server </a:t>
            </a:r>
            <a:r>
              <a:rPr lang="cs-CZ" sz="1200" dirty="0" err="1"/>
              <a:t>owner</a:t>
            </a:r>
            <a:r>
              <a:rPr lang="cs-CZ" sz="1200" dirty="0"/>
              <a:t> </a:t>
            </a:r>
            <a:r>
              <a:rPr lang="cs-CZ" sz="1200" dirty="0" err="1"/>
              <a:t>is</a:t>
            </a:r>
            <a:r>
              <a:rPr lang="cs-CZ" sz="1200" dirty="0"/>
              <a:t> </a:t>
            </a:r>
            <a:r>
              <a:rPr lang="cs-CZ" sz="1200" dirty="0" err="1"/>
              <a:t>capable</a:t>
            </a:r>
            <a:r>
              <a:rPr lang="cs-CZ" sz="1200" dirty="0"/>
              <a:t> </a:t>
            </a:r>
            <a:r>
              <a:rPr lang="cs-CZ" sz="1200" dirty="0" err="1"/>
              <a:t>of</a:t>
            </a:r>
            <a:r>
              <a:rPr lang="cs-CZ" sz="1200" dirty="0"/>
              <a:t> </a:t>
            </a:r>
            <a:r>
              <a:rPr lang="cs-CZ" sz="1200" dirty="0" err="1"/>
              <a:t>creating</a:t>
            </a:r>
            <a:r>
              <a:rPr lang="cs-CZ" sz="1200" dirty="0"/>
              <a:t> </a:t>
            </a:r>
            <a:r>
              <a:rPr lang="cs-CZ" sz="1200" dirty="0" err="1"/>
              <a:t>social</a:t>
            </a:r>
            <a:r>
              <a:rPr lang="cs-CZ" sz="1200" dirty="0"/>
              <a:t> </a:t>
            </a:r>
            <a:r>
              <a:rPr lang="cs-CZ" sz="1200" dirty="0" err="1"/>
              <a:t>graphs</a:t>
            </a:r>
            <a:r>
              <a:rPr lang="cs-CZ" sz="1200" dirty="0"/>
              <a:t>.</a:t>
            </a:r>
          </a:p>
          <a:p>
            <a:pPr marL="214313" indent="-214313">
              <a:buFont typeface="Arial" panose="020B0604020202020204" pitchFamily="34" charset="0"/>
              <a:buChar char="•"/>
            </a:pPr>
            <a:r>
              <a:rPr lang="cs-CZ" sz="1200" dirty="0"/>
              <a:t>Server </a:t>
            </a:r>
            <a:r>
              <a:rPr lang="cs-CZ" sz="1200" dirty="0" err="1"/>
              <a:t>owner</a:t>
            </a:r>
            <a:r>
              <a:rPr lang="cs-CZ" sz="1200" dirty="0"/>
              <a:t> </a:t>
            </a:r>
            <a:r>
              <a:rPr lang="cs-CZ" sz="1200" dirty="0" err="1"/>
              <a:t>can</a:t>
            </a:r>
            <a:r>
              <a:rPr lang="cs-CZ" sz="1200" dirty="0"/>
              <a:t> </a:t>
            </a:r>
            <a:r>
              <a:rPr lang="cs-CZ" sz="1200" dirty="0" err="1"/>
              <a:t>also</a:t>
            </a:r>
            <a:r>
              <a:rPr lang="cs-CZ" sz="1200" dirty="0"/>
              <a:t> track IP </a:t>
            </a:r>
            <a:r>
              <a:rPr lang="cs-CZ" sz="1200" dirty="0" err="1"/>
              <a:t>addresses</a:t>
            </a:r>
            <a:r>
              <a:rPr lang="cs-CZ" sz="1200" dirty="0"/>
              <a:t> </a:t>
            </a:r>
            <a:r>
              <a:rPr lang="cs-CZ" sz="1200" dirty="0" err="1"/>
              <a:t>of</a:t>
            </a:r>
            <a:r>
              <a:rPr lang="cs-CZ" sz="1200" dirty="0"/>
              <a:t> </a:t>
            </a:r>
            <a:r>
              <a:rPr lang="cs-CZ" sz="1200" dirty="0" err="1"/>
              <a:t>phones</a:t>
            </a:r>
            <a:r>
              <a:rPr lang="cs-CZ" sz="1200" dirty="0"/>
              <a:t> </a:t>
            </a:r>
            <a:r>
              <a:rPr lang="cs-CZ" sz="1200" dirty="0" err="1"/>
              <a:t>communicating</a:t>
            </a:r>
            <a:r>
              <a:rPr lang="cs-CZ" sz="1200" dirty="0"/>
              <a:t> </a:t>
            </a:r>
            <a:r>
              <a:rPr lang="cs-CZ" sz="1200" dirty="0" err="1"/>
              <a:t>with</a:t>
            </a:r>
            <a:r>
              <a:rPr lang="cs-CZ" sz="1200" dirty="0"/>
              <a:t> </a:t>
            </a:r>
            <a:r>
              <a:rPr lang="cs-CZ" sz="1200" dirty="0" err="1"/>
              <a:t>the</a:t>
            </a:r>
            <a:r>
              <a:rPr lang="cs-CZ" sz="1200" dirty="0"/>
              <a:t> server.</a:t>
            </a:r>
          </a:p>
          <a:p>
            <a:pPr marL="214313" indent="-214313">
              <a:buFont typeface="Arial" panose="020B0604020202020204" pitchFamily="34" charset="0"/>
              <a:buChar char="•"/>
            </a:pPr>
            <a:r>
              <a:rPr lang="cs-CZ" sz="1200" dirty="0" err="1"/>
              <a:t>Through</a:t>
            </a:r>
            <a:r>
              <a:rPr lang="cs-CZ" sz="1200" dirty="0"/>
              <a:t> </a:t>
            </a:r>
            <a:r>
              <a:rPr lang="cs-CZ" sz="1200" dirty="0" err="1"/>
              <a:t>social</a:t>
            </a:r>
            <a:r>
              <a:rPr lang="cs-CZ" sz="1200" dirty="0"/>
              <a:t> </a:t>
            </a:r>
            <a:r>
              <a:rPr lang="cs-CZ" sz="1200" dirty="0" err="1"/>
              <a:t>graphs</a:t>
            </a:r>
            <a:r>
              <a:rPr lang="cs-CZ" sz="1200" dirty="0"/>
              <a:t> and </a:t>
            </a:r>
            <a:r>
              <a:rPr lang="cs-CZ" sz="1200" dirty="0" err="1"/>
              <a:t>phone</a:t>
            </a:r>
            <a:r>
              <a:rPr lang="cs-CZ" sz="1200" dirty="0"/>
              <a:t> </a:t>
            </a:r>
            <a:r>
              <a:rPr lang="cs-CZ" sz="1200" dirty="0" err="1"/>
              <a:t>identification</a:t>
            </a:r>
            <a:r>
              <a:rPr lang="cs-CZ" sz="1200" dirty="0"/>
              <a:t> </a:t>
            </a:r>
            <a:r>
              <a:rPr lang="cs-CZ" sz="1200" dirty="0" err="1"/>
              <a:t>it</a:t>
            </a:r>
            <a:r>
              <a:rPr lang="cs-CZ" sz="1200" dirty="0"/>
              <a:t> </a:t>
            </a:r>
            <a:r>
              <a:rPr lang="cs-CZ" sz="1200" dirty="0" err="1"/>
              <a:t>can</a:t>
            </a:r>
            <a:r>
              <a:rPr lang="cs-CZ" sz="1200" dirty="0"/>
              <a:t> </a:t>
            </a:r>
            <a:r>
              <a:rPr lang="cs-CZ" sz="1200" dirty="0" err="1"/>
              <a:t>be</a:t>
            </a:r>
            <a:r>
              <a:rPr lang="cs-CZ" sz="1200" dirty="0"/>
              <a:t> </a:t>
            </a:r>
            <a:r>
              <a:rPr lang="cs-CZ" sz="1200" dirty="0" err="1"/>
              <a:t>possible</a:t>
            </a:r>
            <a:r>
              <a:rPr lang="cs-CZ" sz="1200" dirty="0"/>
              <a:t> to </a:t>
            </a:r>
            <a:r>
              <a:rPr lang="cs-CZ" sz="1200" dirty="0" err="1"/>
              <a:t>infer</a:t>
            </a:r>
            <a:r>
              <a:rPr lang="cs-CZ" sz="1200" dirty="0"/>
              <a:t> „</a:t>
            </a:r>
            <a:r>
              <a:rPr lang="cs-CZ" sz="1200" dirty="0" err="1"/>
              <a:t>who</a:t>
            </a:r>
            <a:r>
              <a:rPr lang="cs-CZ" sz="1200" dirty="0"/>
              <a:t> met </a:t>
            </a:r>
            <a:r>
              <a:rPr lang="cs-CZ" sz="1200" dirty="0" err="1"/>
              <a:t>who</a:t>
            </a:r>
            <a:r>
              <a:rPr lang="cs-CZ" sz="1200" dirty="0"/>
              <a:t>“.</a:t>
            </a:r>
          </a:p>
          <a:p>
            <a:pPr marL="214313" indent="-214313">
              <a:buFont typeface="Arial" panose="020B0604020202020204" pitchFamily="34" charset="0"/>
              <a:buChar char="•"/>
            </a:pPr>
            <a:r>
              <a:rPr lang="cs-CZ" sz="1200" dirty="0" err="1"/>
              <a:t>Function</a:t>
            </a:r>
            <a:r>
              <a:rPr lang="cs-CZ" sz="1200" dirty="0"/>
              <a:t> </a:t>
            </a:r>
            <a:r>
              <a:rPr lang="cs-CZ" sz="1200" dirty="0" err="1"/>
              <a:t>creep</a:t>
            </a:r>
            <a:r>
              <a:rPr lang="cs-CZ" sz="1200" dirty="0"/>
              <a:t> (</a:t>
            </a:r>
            <a:r>
              <a:rPr lang="cs-CZ" sz="1200" dirty="0" err="1"/>
              <a:t>i.e</a:t>
            </a:r>
            <a:r>
              <a:rPr lang="cs-CZ" sz="1200" dirty="0"/>
              <a:t>. use </a:t>
            </a:r>
            <a:r>
              <a:rPr lang="cs-CZ" sz="1200" dirty="0" err="1"/>
              <a:t>of</a:t>
            </a:r>
            <a:r>
              <a:rPr lang="cs-CZ" sz="1200" dirty="0"/>
              <a:t> technology </a:t>
            </a:r>
            <a:r>
              <a:rPr lang="cs-CZ" sz="1200" dirty="0" err="1"/>
              <a:t>beyond</a:t>
            </a:r>
            <a:r>
              <a:rPr lang="cs-CZ" sz="1200" dirty="0"/>
              <a:t> </a:t>
            </a:r>
            <a:r>
              <a:rPr lang="cs-CZ" sz="1200" dirty="0" err="1"/>
              <a:t>its</a:t>
            </a:r>
            <a:r>
              <a:rPr lang="cs-CZ" sz="1200" dirty="0"/>
              <a:t> </a:t>
            </a:r>
            <a:r>
              <a:rPr lang="cs-CZ" sz="1200" dirty="0" err="1"/>
              <a:t>stated</a:t>
            </a:r>
            <a:r>
              <a:rPr lang="cs-CZ" sz="1200" dirty="0"/>
              <a:t> </a:t>
            </a:r>
            <a:r>
              <a:rPr lang="cs-CZ" sz="1200" dirty="0" err="1"/>
              <a:t>purpose</a:t>
            </a:r>
            <a:r>
              <a:rPr lang="cs-CZ" sz="1200" dirty="0"/>
              <a:t>)  </a:t>
            </a:r>
            <a:r>
              <a:rPr lang="cs-CZ" sz="1200" dirty="0" err="1"/>
              <a:t>is</a:t>
            </a:r>
            <a:r>
              <a:rPr lang="cs-CZ" sz="1200" dirty="0"/>
              <a:t> </a:t>
            </a:r>
            <a:r>
              <a:rPr lang="cs-CZ" sz="1200" dirty="0" err="1"/>
              <a:t>likely</a:t>
            </a:r>
            <a:r>
              <a:rPr lang="cs-CZ" sz="1200" dirty="0"/>
              <a:t> as such data </a:t>
            </a:r>
            <a:r>
              <a:rPr lang="cs-CZ" sz="1200" dirty="0" err="1"/>
              <a:t>can</a:t>
            </a:r>
            <a:r>
              <a:rPr lang="cs-CZ" sz="1200" dirty="0"/>
              <a:t> </a:t>
            </a:r>
            <a:r>
              <a:rPr lang="cs-CZ" sz="1200" dirty="0" err="1"/>
              <a:t>be</a:t>
            </a:r>
            <a:r>
              <a:rPr lang="cs-CZ" sz="1200" dirty="0"/>
              <a:t> </a:t>
            </a:r>
            <a:r>
              <a:rPr lang="cs-CZ" sz="1200" dirty="0" err="1"/>
              <a:t>highly</a:t>
            </a:r>
            <a:r>
              <a:rPr lang="cs-CZ" sz="1200" dirty="0"/>
              <a:t> </a:t>
            </a:r>
            <a:r>
              <a:rPr lang="cs-CZ" sz="1200" dirty="0" err="1"/>
              <a:t>useful</a:t>
            </a:r>
            <a:r>
              <a:rPr lang="cs-CZ" sz="1200" dirty="0"/>
              <a:t> in </a:t>
            </a:r>
            <a:r>
              <a:rPr lang="cs-CZ" sz="1200" dirty="0" err="1"/>
              <a:t>other</a:t>
            </a:r>
            <a:r>
              <a:rPr lang="cs-CZ" sz="1200" dirty="0"/>
              <a:t> </a:t>
            </a:r>
            <a:r>
              <a:rPr lang="cs-CZ" sz="1200" dirty="0" err="1"/>
              <a:t>applications</a:t>
            </a:r>
            <a:r>
              <a:rPr lang="cs-CZ" sz="1200" dirty="0"/>
              <a:t>.</a:t>
            </a:r>
          </a:p>
        </p:txBody>
      </p:sp>
      <p:sp>
        <p:nvSpPr>
          <p:cNvPr id="233" name="TextBox 232">
            <a:extLst>
              <a:ext uri="{FF2B5EF4-FFF2-40B4-BE49-F238E27FC236}">
                <a16:creationId xmlns:a16="http://schemas.microsoft.com/office/drawing/2014/main" id="{7185F9FC-9C92-4C02-AAF3-F5C963500543}"/>
              </a:ext>
            </a:extLst>
          </p:cNvPr>
          <p:cNvSpPr txBox="1"/>
          <p:nvPr/>
        </p:nvSpPr>
        <p:spPr>
          <a:xfrm>
            <a:off x="5033773" y="1883890"/>
            <a:ext cx="3838762" cy="2492990"/>
          </a:xfrm>
          <a:prstGeom prst="rect">
            <a:avLst/>
          </a:prstGeom>
          <a:noFill/>
        </p:spPr>
        <p:txBody>
          <a:bodyPr wrap="square" rtlCol="0">
            <a:spAutoFit/>
          </a:bodyPr>
          <a:lstStyle/>
          <a:p>
            <a:r>
              <a:rPr lang="cs-CZ" sz="1200" b="1" dirty="0" err="1"/>
              <a:t>Criticism</a:t>
            </a:r>
            <a:endParaRPr lang="cs-CZ" sz="1200" b="1" dirty="0"/>
          </a:p>
          <a:p>
            <a:pPr marL="214313" indent="-214313">
              <a:buFont typeface="Arial" panose="020B0604020202020204" pitchFamily="34" charset="0"/>
              <a:buChar char="•"/>
            </a:pPr>
            <a:r>
              <a:rPr lang="cs-CZ" sz="1200" dirty="0" err="1"/>
              <a:t>Computational</a:t>
            </a:r>
            <a:r>
              <a:rPr lang="cs-CZ" sz="1200" dirty="0"/>
              <a:t> </a:t>
            </a:r>
            <a:r>
              <a:rPr lang="cs-CZ" sz="1200" dirty="0" err="1"/>
              <a:t>limits</a:t>
            </a:r>
            <a:r>
              <a:rPr lang="cs-CZ" sz="1200" dirty="0"/>
              <a:t> </a:t>
            </a:r>
            <a:r>
              <a:rPr lang="cs-CZ" sz="1200" dirty="0" err="1"/>
              <a:t>of</a:t>
            </a:r>
            <a:r>
              <a:rPr lang="cs-CZ" sz="1200" dirty="0"/>
              <a:t> </a:t>
            </a:r>
            <a:r>
              <a:rPr lang="cs-CZ" sz="1200" dirty="0" err="1"/>
              <a:t>phones</a:t>
            </a:r>
            <a:r>
              <a:rPr lang="cs-CZ" sz="1200" dirty="0"/>
              <a:t> </a:t>
            </a:r>
            <a:r>
              <a:rPr lang="cs-CZ" sz="1200" dirty="0" err="1"/>
              <a:t>might</a:t>
            </a:r>
            <a:r>
              <a:rPr lang="cs-CZ" sz="1200" dirty="0"/>
              <a:t> </a:t>
            </a:r>
            <a:r>
              <a:rPr lang="cs-CZ" sz="1200" dirty="0" err="1"/>
              <a:t>be</a:t>
            </a:r>
            <a:r>
              <a:rPr lang="cs-CZ" sz="1200" dirty="0"/>
              <a:t> </a:t>
            </a:r>
            <a:r>
              <a:rPr lang="cs-CZ" sz="1200" dirty="0" err="1"/>
              <a:t>crossed</a:t>
            </a:r>
            <a:r>
              <a:rPr lang="cs-CZ" sz="1200" dirty="0"/>
              <a:t> </a:t>
            </a:r>
            <a:r>
              <a:rPr lang="cs-CZ" sz="1200" dirty="0" err="1"/>
              <a:t>if</a:t>
            </a:r>
            <a:r>
              <a:rPr lang="cs-CZ" sz="1200" dirty="0"/>
              <a:t> </a:t>
            </a:r>
            <a:r>
              <a:rPr lang="cs-CZ" sz="1200" dirty="0" err="1"/>
              <a:t>massive</a:t>
            </a:r>
            <a:r>
              <a:rPr lang="cs-CZ" sz="1200" dirty="0"/>
              <a:t> </a:t>
            </a:r>
            <a:r>
              <a:rPr lang="cs-CZ" sz="1200" dirty="0" err="1"/>
              <a:t>adoption</a:t>
            </a:r>
            <a:r>
              <a:rPr lang="cs-CZ" sz="1200" dirty="0"/>
              <a:t> </a:t>
            </a:r>
            <a:r>
              <a:rPr lang="cs-CZ" sz="1200" dirty="0" err="1"/>
              <a:t>happens</a:t>
            </a:r>
            <a:endParaRPr lang="cs-CZ" sz="1200" dirty="0"/>
          </a:p>
          <a:p>
            <a:pPr marL="214313" indent="-214313">
              <a:buFont typeface="Arial" panose="020B0604020202020204" pitchFamily="34" charset="0"/>
              <a:buChar char="•"/>
            </a:pPr>
            <a:r>
              <a:rPr lang="cs-CZ" sz="1200" dirty="0"/>
              <a:t>Server </a:t>
            </a:r>
            <a:r>
              <a:rPr lang="cs-CZ" sz="1200" dirty="0" err="1"/>
              <a:t>owner</a:t>
            </a:r>
            <a:r>
              <a:rPr lang="cs-CZ" sz="1200" dirty="0"/>
              <a:t> </a:t>
            </a:r>
            <a:r>
              <a:rPr lang="cs-CZ" sz="1200" dirty="0" err="1"/>
              <a:t>can</a:t>
            </a:r>
            <a:r>
              <a:rPr lang="cs-CZ" sz="1200" dirty="0"/>
              <a:t> track IP </a:t>
            </a:r>
            <a:r>
              <a:rPr lang="cs-CZ" sz="1200" dirty="0" err="1"/>
              <a:t>addresses</a:t>
            </a:r>
            <a:r>
              <a:rPr lang="cs-CZ" sz="1200" dirty="0"/>
              <a:t> </a:t>
            </a:r>
            <a:r>
              <a:rPr lang="cs-CZ" sz="1200" dirty="0" err="1"/>
              <a:t>of</a:t>
            </a:r>
            <a:r>
              <a:rPr lang="cs-CZ" sz="1200" dirty="0"/>
              <a:t> </a:t>
            </a:r>
            <a:r>
              <a:rPr lang="cs-CZ" sz="1200" dirty="0" err="1"/>
              <a:t>phones</a:t>
            </a:r>
            <a:r>
              <a:rPr lang="cs-CZ" sz="1200" dirty="0"/>
              <a:t> </a:t>
            </a:r>
            <a:r>
              <a:rPr lang="cs-CZ" sz="1200" dirty="0" err="1"/>
              <a:t>communicating</a:t>
            </a:r>
            <a:r>
              <a:rPr lang="cs-CZ" sz="1200" dirty="0"/>
              <a:t> </a:t>
            </a:r>
            <a:r>
              <a:rPr lang="cs-CZ" sz="1200" dirty="0" err="1"/>
              <a:t>with</a:t>
            </a:r>
            <a:r>
              <a:rPr lang="cs-CZ" sz="1200" dirty="0"/>
              <a:t> </a:t>
            </a:r>
            <a:r>
              <a:rPr lang="cs-CZ" sz="1200" dirty="0" err="1"/>
              <a:t>the</a:t>
            </a:r>
            <a:r>
              <a:rPr lang="cs-CZ" sz="1200" dirty="0"/>
              <a:t> server (but no </a:t>
            </a:r>
            <a:r>
              <a:rPr lang="cs-CZ" sz="1200" dirty="0" err="1"/>
              <a:t>social</a:t>
            </a:r>
            <a:r>
              <a:rPr lang="cs-CZ" sz="1200" dirty="0"/>
              <a:t> </a:t>
            </a:r>
            <a:r>
              <a:rPr lang="cs-CZ" sz="1200" dirty="0" err="1"/>
              <a:t>graphs</a:t>
            </a:r>
            <a:r>
              <a:rPr lang="cs-CZ" sz="1200" dirty="0"/>
              <a:t> </a:t>
            </a:r>
            <a:r>
              <a:rPr lang="cs-CZ" sz="1200" dirty="0" err="1"/>
              <a:t>can</a:t>
            </a:r>
            <a:r>
              <a:rPr lang="cs-CZ" sz="1200" dirty="0"/>
              <a:t> </a:t>
            </a:r>
            <a:r>
              <a:rPr lang="cs-CZ" sz="1200" dirty="0" err="1"/>
              <a:t>be</a:t>
            </a:r>
            <a:r>
              <a:rPr lang="cs-CZ" sz="1200" dirty="0"/>
              <a:t> made).</a:t>
            </a:r>
          </a:p>
          <a:p>
            <a:pPr marL="214313" indent="-214313">
              <a:buFont typeface="Arial" panose="020B0604020202020204" pitchFamily="34" charset="0"/>
              <a:buChar char="•"/>
            </a:pPr>
            <a:r>
              <a:rPr lang="cs-CZ" sz="1200" dirty="0" err="1"/>
              <a:t>Can</a:t>
            </a:r>
            <a:r>
              <a:rPr lang="cs-CZ" sz="1200" dirty="0"/>
              <a:t> </a:t>
            </a:r>
            <a:r>
              <a:rPr lang="cs-CZ" sz="1200" dirty="0" err="1"/>
              <a:t>be</a:t>
            </a:r>
            <a:r>
              <a:rPr lang="cs-CZ" sz="1200" dirty="0"/>
              <a:t> </a:t>
            </a:r>
            <a:r>
              <a:rPr lang="cs-CZ" sz="1200" dirty="0" err="1"/>
              <a:t>subject</a:t>
            </a:r>
            <a:r>
              <a:rPr lang="cs-CZ" sz="1200" dirty="0"/>
              <a:t> to </a:t>
            </a:r>
            <a:r>
              <a:rPr lang="cs-CZ" sz="1200" dirty="0" err="1"/>
              <a:t>trolling</a:t>
            </a:r>
            <a:r>
              <a:rPr lang="cs-CZ" sz="1200" dirty="0"/>
              <a:t>, </a:t>
            </a:r>
            <a:r>
              <a:rPr lang="cs-CZ" sz="1200" dirty="0" err="1"/>
              <a:t>fake</a:t>
            </a:r>
            <a:r>
              <a:rPr lang="cs-CZ" sz="1200" dirty="0"/>
              <a:t> </a:t>
            </a:r>
            <a:r>
              <a:rPr lang="cs-CZ" sz="1200" dirty="0" err="1"/>
              <a:t>notifications</a:t>
            </a:r>
            <a:r>
              <a:rPr lang="cs-CZ" sz="1200" dirty="0"/>
              <a:t>, and </a:t>
            </a:r>
            <a:r>
              <a:rPr lang="cs-CZ" sz="1200" dirty="0" err="1"/>
              <a:t>other</a:t>
            </a:r>
            <a:r>
              <a:rPr lang="cs-CZ" sz="1200" dirty="0"/>
              <a:t> </a:t>
            </a:r>
            <a:r>
              <a:rPr lang="cs-CZ" sz="1200" dirty="0" err="1"/>
              <a:t>attacks</a:t>
            </a:r>
            <a:r>
              <a:rPr lang="cs-CZ" sz="1200" dirty="0"/>
              <a:t>.</a:t>
            </a:r>
          </a:p>
          <a:p>
            <a:pPr marL="214313" indent="-214313">
              <a:buFont typeface="Arial" panose="020B0604020202020204" pitchFamily="34" charset="0"/>
              <a:buChar char="•"/>
            </a:pPr>
            <a:r>
              <a:rPr lang="cs-CZ" sz="1200" dirty="0" err="1"/>
              <a:t>Gives</a:t>
            </a:r>
            <a:r>
              <a:rPr lang="cs-CZ" sz="1200" dirty="0"/>
              <a:t> very </a:t>
            </a:r>
            <a:r>
              <a:rPr lang="cs-CZ" sz="1200" dirty="0" err="1"/>
              <a:t>little</a:t>
            </a:r>
            <a:r>
              <a:rPr lang="cs-CZ" sz="1200" dirty="0"/>
              <a:t> </a:t>
            </a:r>
            <a:r>
              <a:rPr lang="cs-CZ" sz="1200" dirty="0" err="1"/>
              <a:t>information</a:t>
            </a:r>
            <a:r>
              <a:rPr lang="cs-CZ" sz="1200" dirty="0"/>
              <a:t> to </a:t>
            </a:r>
            <a:r>
              <a:rPr lang="cs-CZ" sz="1200" dirty="0" err="1"/>
              <a:t>the</a:t>
            </a:r>
            <a:r>
              <a:rPr lang="cs-CZ" sz="1200" dirty="0"/>
              <a:t> user - validity </a:t>
            </a:r>
            <a:r>
              <a:rPr lang="cs-CZ" sz="1200" dirty="0" err="1"/>
              <a:t>of</a:t>
            </a:r>
            <a:r>
              <a:rPr lang="cs-CZ" sz="1200" dirty="0"/>
              <a:t> </a:t>
            </a:r>
            <a:r>
              <a:rPr lang="cs-CZ" sz="1200" dirty="0" err="1"/>
              <a:t>exposure</a:t>
            </a:r>
            <a:r>
              <a:rPr lang="cs-CZ" sz="1200" dirty="0"/>
              <a:t> </a:t>
            </a:r>
            <a:r>
              <a:rPr lang="cs-CZ" sz="1200" dirty="0" err="1"/>
              <a:t>is</a:t>
            </a:r>
            <a:r>
              <a:rPr lang="cs-CZ" sz="1200" dirty="0"/>
              <a:t> </a:t>
            </a:r>
            <a:r>
              <a:rPr lang="cs-CZ" sz="1200" dirty="0" err="1"/>
              <a:t>difficult</a:t>
            </a:r>
            <a:r>
              <a:rPr lang="cs-CZ" sz="1200" dirty="0"/>
              <a:t> to </a:t>
            </a:r>
            <a:r>
              <a:rPr lang="cs-CZ" sz="1200" dirty="0" err="1"/>
              <a:t>judge</a:t>
            </a:r>
            <a:r>
              <a:rPr lang="cs-CZ" sz="1200" dirty="0"/>
              <a:t> (</a:t>
            </a:r>
            <a:r>
              <a:rPr lang="cs-CZ" sz="1200" dirty="0" err="1"/>
              <a:t>e.g</a:t>
            </a:r>
            <a:r>
              <a:rPr lang="cs-CZ" sz="1200" dirty="0"/>
              <a:t>. </a:t>
            </a:r>
            <a:r>
              <a:rPr lang="cs-CZ" sz="1200" dirty="0" err="1"/>
              <a:t>possible</a:t>
            </a:r>
            <a:r>
              <a:rPr lang="cs-CZ" sz="1200" dirty="0"/>
              <a:t> „</a:t>
            </a:r>
            <a:r>
              <a:rPr lang="cs-CZ" sz="1200" dirty="0" err="1"/>
              <a:t>exposure</a:t>
            </a:r>
            <a:r>
              <a:rPr lang="cs-CZ" sz="1200" dirty="0"/>
              <a:t>“ </a:t>
            </a:r>
            <a:r>
              <a:rPr lang="cs-CZ" sz="1200" dirty="0" err="1"/>
              <a:t>through</a:t>
            </a:r>
            <a:r>
              <a:rPr lang="cs-CZ" sz="1200" dirty="0"/>
              <a:t> a </a:t>
            </a:r>
            <a:r>
              <a:rPr lang="cs-CZ" sz="1200" dirty="0" err="1"/>
              <a:t>wall</a:t>
            </a:r>
            <a:r>
              <a:rPr lang="cs-CZ" sz="1200" dirty="0"/>
              <a:t>, </a:t>
            </a:r>
            <a:r>
              <a:rPr lang="cs-CZ" sz="1200" dirty="0" err="1"/>
              <a:t>or</a:t>
            </a:r>
            <a:r>
              <a:rPr lang="cs-CZ" sz="1200" dirty="0"/>
              <a:t> in car on </a:t>
            </a:r>
            <a:r>
              <a:rPr lang="cs-CZ" sz="1200" dirty="0" err="1"/>
              <a:t>red</a:t>
            </a:r>
            <a:r>
              <a:rPr lang="cs-CZ" sz="1200" dirty="0"/>
              <a:t> </a:t>
            </a:r>
            <a:r>
              <a:rPr lang="cs-CZ" sz="1200" dirty="0" err="1"/>
              <a:t>lights</a:t>
            </a:r>
            <a:r>
              <a:rPr lang="cs-CZ" sz="1200" dirty="0"/>
              <a:t>).</a:t>
            </a:r>
          </a:p>
          <a:p>
            <a:pPr marL="214313" indent="-214313">
              <a:buFont typeface="Arial" panose="020B0604020202020204" pitchFamily="34" charset="0"/>
              <a:buChar char="•"/>
            </a:pPr>
            <a:r>
              <a:rPr lang="cs-CZ" sz="1200" dirty="0" err="1"/>
              <a:t>Health</a:t>
            </a:r>
            <a:r>
              <a:rPr lang="cs-CZ" sz="1200" dirty="0"/>
              <a:t> </a:t>
            </a:r>
            <a:r>
              <a:rPr lang="cs-CZ" sz="1200" dirty="0" err="1"/>
              <a:t>authority</a:t>
            </a:r>
            <a:r>
              <a:rPr lang="cs-CZ" sz="1200" dirty="0"/>
              <a:t> has no data on </a:t>
            </a:r>
            <a:r>
              <a:rPr lang="cs-CZ" sz="1200" dirty="0" err="1"/>
              <a:t>notifications</a:t>
            </a:r>
            <a:r>
              <a:rPr lang="cs-CZ" sz="1200" dirty="0"/>
              <a:t> </a:t>
            </a:r>
            <a:r>
              <a:rPr lang="cs-CZ" sz="1200" dirty="0" err="1"/>
              <a:t>or</a:t>
            </a:r>
            <a:r>
              <a:rPr lang="cs-CZ" sz="1200" dirty="0"/>
              <a:t> </a:t>
            </a:r>
            <a:r>
              <a:rPr lang="cs-CZ" sz="1200" dirty="0" err="1"/>
              <a:t>their</a:t>
            </a:r>
            <a:r>
              <a:rPr lang="cs-CZ" sz="1200" dirty="0"/>
              <a:t> </a:t>
            </a:r>
            <a:r>
              <a:rPr lang="cs-CZ" sz="1200" dirty="0" err="1"/>
              <a:t>statistics</a:t>
            </a:r>
            <a:r>
              <a:rPr lang="cs-CZ" sz="1200" dirty="0"/>
              <a:t>.</a:t>
            </a:r>
          </a:p>
        </p:txBody>
      </p:sp>
      <p:sp>
        <p:nvSpPr>
          <p:cNvPr id="27" name="Rectangle: Rounded Corners 26">
            <a:extLst>
              <a:ext uri="{FF2B5EF4-FFF2-40B4-BE49-F238E27FC236}">
                <a16:creationId xmlns:a16="http://schemas.microsoft.com/office/drawing/2014/main" id="{77EC0DF1-390B-44EA-B860-CE155CAF70B4}"/>
              </a:ext>
            </a:extLst>
          </p:cNvPr>
          <p:cNvSpPr/>
          <p:nvPr/>
        </p:nvSpPr>
        <p:spPr>
          <a:xfrm>
            <a:off x="3125493" y="1216733"/>
            <a:ext cx="2919599" cy="405446"/>
          </a:xfrm>
          <a:prstGeom prst="round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257175" indent="-257175" algn="ctr">
              <a:buAutoNum type="arabicPeriod"/>
            </a:pPr>
            <a:r>
              <a:rPr lang="cs-CZ" sz="1050" dirty="0">
                <a:solidFill>
                  <a:srgbClr val="002060"/>
                </a:solidFill>
              </a:rPr>
              <a:t>Data </a:t>
            </a:r>
            <a:r>
              <a:rPr lang="cs-CZ" sz="1050" dirty="0" err="1">
                <a:solidFill>
                  <a:srgbClr val="002060"/>
                </a:solidFill>
              </a:rPr>
              <a:t>distribution</a:t>
            </a:r>
            <a:r>
              <a:rPr lang="cs-CZ" sz="1050" dirty="0">
                <a:solidFill>
                  <a:srgbClr val="002060"/>
                </a:solidFill>
              </a:rPr>
              <a:t> </a:t>
            </a:r>
            <a:r>
              <a:rPr lang="cs-CZ" sz="1050" dirty="0" err="1">
                <a:solidFill>
                  <a:srgbClr val="002060"/>
                </a:solidFill>
              </a:rPr>
              <a:t>between</a:t>
            </a:r>
            <a:r>
              <a:rPr lang="cs-CZ" sz="1050" dirty="0">
                <a:solidFill>
                  <a:srgbClr val="002060"/>
                </a:solidFill>
              </a:rPr>
              <a:t> server/</a:t>
            </a:r>
            <a:r>
              <a:rPr lang="cs-CZ" sz="1050" dirty="0" err="1">
                <a:solidFill>
                  <a:srgbClr val="002060"/>
                </a:solidFill>
              </a:rPr>
              <a:t>phone</a:t>
            </a:r>
            <a:endParaRPr lang="cs-CZ" sz="1050" dirty="0">
              <a:solidFill>
                <a:srgbClr val="002060"/>
              </a:solidFill>
            </a:endParaRPr>
          </a:p>
          <a:p>
            <a:pPr algn="ctr"/>
            <a:r>
              <a:rPr lang="cs-CZ" sz="1050" dirty="0">
                <a:solidFill>
                  <a:srgbClr val="002060"/>
                </a:solidFill>
              </a:rPr>
              <a:t>2.Status </a:t>
            </a:r>
            <a:r>
              <a:rPr lang="cs-CZ" sz="1050" dirty="0" err="1">
                <a:solidFill>
                  <a:srgbClr val="002060"/>
                </a:solidFill>
              </a:rPr>
              <a:t>verification</a:t>
            </a:r>
            <a:endParaRPr lang="en-US" sz="1050" dirty="0">
              <a:solidFill>
                <a:srgbClr val="002060"/>
              </a:solidFill>
            </a:endParaRPr>
          </a:p>
        </p:txBody>
      </p:sp>
      <p:sp>
        <p:nvSpPr>
          <p:cNvPr id="28" name="Rectangle: Rounded Corners 27">
            <a:extLst>
              <a:ext uri="{FF2B5EF4-FFF2-40B4-BE49-F238E27FC236}">
                <a16:creationId xmlns:a16="http://schemas.microsoft.com/office/drawing/2014/main" id="{A8EE2027-5092-4E80-90D9-83343BD5196C}"/>
              </a:ext>
            </a:extLst>
          </p:cNvPr>
          <p:cNvSpPr/>
          <p:nvPr/>
        </p:nvSpPr>
        <p:spPr>
          <a:xfrm>
            <a:off x="6809383" y="1141763"/>
            <a:ext cx="2037989" cy="405446"/>
          </a:xfrm>
          <a:prstGeom prst="round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cs-CZ" sz="1350" dirty="0" err="1">
                <a:solidFill>
                  <a:schemeClr val="tx1"/>
                </a:solidFill>
              </a:rPr>
              <a:t>Decentralized</a:t>
            </a:r>
            <a:endParaRPr lang="cs-CZ" sz="1350" dirty="0">
              <a:solidFill>
                <a:schemeClr val="tx1"/>
              </a:solidFill>
            </a:endParaRPr>
          </a:p>
          <a:p>
            <a:pPr algn="ctr"/>
            <a:r>
              <a:rPr lang="cs-CZ" sz="1350" dirty="0">
                <a:solidFill>
                  <a:schemeClr val="tx1"/>
                </a:solidFill>
              </a:rPr>
              <a:t>GAEN</a:t>
            </a:r>
            <a:endParaRPr lang="en-US" sz="1350" dirty="0">
              <a:solidFill>
                <a:schemeClr val="tx1"/>
              </a:solidFill>
            </a:endParaRPr>
          </a:p>
        </p:txBody>
      </p:sp>
      <p:sp>
        <p:nvSpPr>
          <p:cNvPr id="10" name="Rectangle: Rounded Corners 26">
            <a:extLst>
              <a:ext uri="{FF2B5EF4-FFF2-40B4-BE49-F238E27FC236}">
                <a16:creationId xmlns:a16="http://schemas.microsoft.com/office/drawing/2014/main" id="{EED47B57-F1E5-1740-A3C5-47F8FF93A78C}"/>
              </a:ext>
            </a:extLst>
          </p:cNvPr>
          <p:cNvSpPr/>
          <p:nvPr/>
        </p:nvSpPr>
        <p:spPr>
          <a:xfrm>
            <a:off x="611670" y="1261351"/>
            <a:ext cx="2037989" cy="405446"/>
          </a:xfrm>
          <a:prstGeom prst="round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cs-CZ" sz="1350" dirty="0" err="1">
                <a:solidFill>
                  <a:schemeClr val="tx1"/>
                </a:solidFill>
              </a:rPr>
              <a:t>Centralized</a:t>
            </a:r>
            <a:r>
              <a:rPr lang="cs-CZ" sz="1350" dirty="0">
                <a:solidFill>
                  <a:schemeClr val="tx1"/>
                </a:solidFill>
              </a:rPr>
              <a:t>- </a:t>
            </a:r>
            <a:r>
              <a:rPr lang="cs-CZ" sz="1350" dirty="0" err="1">
                <a:solidFill>
                  <a:schemeClr val="tx1"/>
                </a:solidFill>
              </a:rPr>
              <a:t>Tous</a:t>
            </a:r>
            <a:r>
              <a:rPr lang="cs-CZ" sz="1350" dirty="0">
                <a:solidFill>
                  <a:schemeClr val="tx1"/>
                </a:solidFill>
              </a:rPr>
              <a:t> </a:t>
            </a:r>
            <a:r>
              <a:rPr lang="cs-CZ" sz="1350" dirty="0" err="1">
                <a:solidFill>
                  <a:schemeClr val="tx1"/>
                </a:solidFill>
              </a:rPr>
              <a:t>AntiCovid</a:t>
            </a:r>
            <a:endParaRPr lang="en-US" sz="1350" dirty="0">
              <a:solidFill>
                <a:schemeClr val="tx1"/>
              </a:solidFill>
            </a:endParaRPr>
          </a:p>
        </p:txBody>
      </p:sp>
    </p:spTree>
    <p:extLst>
      <p:ext uri="{BB962C8B-B14F-4D97-AF65-F5344CB8AC3E}">
        <p14:creationId xmlns:p14="http://schemas.microsoft.com/office/powerpoint/2010/main" val="1516616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6012-5114-4D0B-A1AF-687206B78015}"/>
              </a:ext>
            </a:extLst>
          </p:cNvPr>
          <p:cNvSpPr>
            <a:spLocks noGrp="1"/>
          </p:cNvSpPr>
          <p:nvPr>
            <p:ph type="title"/>
          </p:nvPr>
        </p:nvSpPr>
        <p:spPr>
          <a:xfrm>
            <a:off x="218611" y="-136553"/>
            <a:ext cx="8652120" cy="994172"/>
          </a:xfrm>
        </p:spPr>
        <p:txBody>
          <a:bodyPr>
            <a:normAutofit/>
          </a:bodyPr>
          <a:lstStyle/>
          <a:p>
            <a:r>
              <a:rPr lang="en-AU" sz="2100" dirty="0"/>
              <a:t>Infrastructure of Global Surveillance v. Digital Sovereignty (France)</a:t>
            </a:r>
          </a:p>
        </p:txBody>
      </p:sp>
      <p:sp>
        <p:nvSpPr>
          <p:cNvPr id="13" name="TextBox 12">
            <a:extLst>
              <a:ext uri="{FF2B5EF4-FFF2-40B4-BE49-F238E27FC236}">
                <a16:creationId xmlns:a16="http://schemas.microsoft.com/office/drawing/2014/main" id="{849A9D88-D9A4-CB43-8D82-83EC0ACA95B0}"/>
              </a:ext>
            </a:extLst>
          </p:cNvPr>
          <p:cNvSpPr txBox="1"/>
          <p:nvPr/>
        </p:nvSpPr>
        <p:spPr>
          <a:xfrm>
            <a:off x="218611" y="857619"/>
            <a:ext cx="8198519" cy="4039567"/>
          </a:xfrm>
          <a:prstGeom prst="rect">
            <a:avLst/>
          </a:prstGeom>
          <a:noFill/>
        </p:spPr>
        <p:txBody>
          <a:bodyPr wrap="square" rtlCol="0">
            <a:spAutoFit/>
          </a:bodyPr>
          <a:lstStyle/>
          <a:p>
            <a:endParaRPr lang="en-GB" sz="1350" dirty="0"/>
          </a:p>
          <a:p>
            <a:pPr marL="214313" indent="-214313">
              <a:buFont typeface="Arial" panose="020B0604020202020204" pitchFamily="34" charset="0"/>
              <a:buChar char="•"/>
            </a:pPr>
            <a:r>
              <a:rPr lang="en-GB" sz="1350" dirty="0"/>
              <a:t>UN Special Rapporteur on Extreme Poverty and Human Rights: Emergence and expansion of ”Digital welfare state”</a:t>
            </a:r>
          </a:p>
          <a:p>
            <a:pPr marL="214313" indent="-214313">
              <a:buFont typeface="Arial" panose="020B0604020202020204" pitchFamily="34" charset="0"/>
              <a:buChar char="•"/>
            </a:pPr>
            <a:endParaRPr lang="en-GB" sz="1350" dirty="0"/>
          </a:p>
          <a:p>
            <a:pPr marL="214313" indent="-214313">
              <a:buFont typeface="Arial" panose="020B0604020202020204" pitchFamily="34" charset="0"/>
              <a:buChar char="•"/>
            </a:pPr>
            <a:r>
              <a:rPr lang="en-GB" sz="1350" dirty="0"/>
              <a:t>Public authorities have a hard time rolling back exceptional powers, especially as they concern surveillance and risks that are hard to predict (e.g. terrorisms, epidemic outbreaks)</a:t>
            </a:r>
          </a:p>
          <a:p>
            <a:pPr marL="214313" indent="-214313">
              <a:buFont typeface="Arial" panose="020B0604020202020204" pitchFamily="34" charset="0"/>
              <a:buChar char="•"/>
            </a:pPr>
            <a:endParaRPr lang="en-GB" sz="1350" dirty="0"/>
          </a:p>
          <a:p>
            <a:pPr marL="214313" indent="-214313">
              <a:buFont typeface="Arial" panose="020B0604020202020204" pitchFamily="34" charset="0"/>
              <a:buChar char="•"/>
            </a:pPr>
            <a:r>
              <a:rPr lang="en-GB" sz="1350" dirty="0"/>
              <a:t>Alignment between public and private actors for information-intensive surveillance </a:t>
            </a:r>
          </a:p>
          <a:p>
            <a:pPr marL="557213" lvl="1" indent="-214313">
              <a:buFont typeface="Arial" panose="020B0604020202020204" pitchFamily="34" charset="0"/>
              <a:buChar char="•"/>
            </a:pPr>
            <a:r>
              <a:rPr lang="en-GB" sz="1350" dirty="0"/>
              <a:t>e.g. Federal Privacy Legislated aborted in 2001 due to 9/11 ”state of exception” and ‘total information awareness’ (ITA )</a:t>
            </a:r>
          </a:p>
          <a:p>
            <a:pPr marL="557213" lvl="1" indent="-214313">
              <a:buFont typeface="Arial" panose="020B0604020202020204" pitchFamily="34" charset="0"/>
              <a:buChar char="•"/>
            </a:pPr>
            <a:r>
              <a:rPr lang="en-GB" sz="1350" dirty="0"/>
              <a:t>USA- Tech (Google) implicit alliance to develop surveillance capabilities</a:t>
            </a:r>
          </a:p>
          <a:p>
            <a:pPr marL="557213" lvl="1" indent="-214313">
              <a:buFont typeface="Arial" panose="020B0604020202020204" pitchFamily="34" charset="0"/>
              <a:buChar char="•"/>
            </a:pPr>
            <a:r>
              <a:rPr lang="en-GB" sz="1350" dirty="0"/>
              <a:t>State of exception for the new market form of surveillance capitalism to grow and evolve” (Shoshana </a:t>
            </a:r>
            <a:r>
              <a:rPr lang="en-GB" sz="1350" dirty="0" err="1"/>
              <a:t>Zuboff</a:t>
            </a:r>
            <a:r>
              <a:rPr lang="en-GB" sz="1350" dirty="0"/>
              <a:t>)</a:t>
            </a:r>
          </a:p>
          <a:p>
            <a:pPr lvl="1"/>
            <a:endParaRPr lang="en-GB" sz="1350" dirty="0"/>
          </a:p>
          <a:p>
            <a:pPr marL="214313" indent="-214313">
              <a:buFont typeface="Arial" panose="020B0604020202020204" pitchFamily="34" charset="0"/>
              <a:buChar char="•"/>
            </a:pPr>
            <a:r>
              <a:rPr lang="en-GB" sz="1350" dirty="0"/>
              <a:t>Increased Capabilities of Google and Apple </a:t>
            </a:r>
          </a:p>
          <a:p>
            <a:pPr marL="557213" lvl="1" indent="-214313">
              <a:buFont typeface="Arial" panose="020B0604020202020204" pitchFamily="34" charset="0"/>
              <a:buChar char="•"/>
            </a:pPr>
            <a:r>
              <a:rPr lang="en-GB" sz="1350" dirty="0"/>
              <a:t>Eric Schmidt (former Google CEO) “the coronavirus pandemic will make big tech even bigger</a:t>
            </a:r>
          </a:p>
          <a:p>
            <a:pPr marL="557213" lvl="1" indent="-214313">
              <a:buFont typeface="Arial" panose="020B0604020202020204" pitchFamily="34" charset="0"/>
              <a:buChar char="•"/>
            </a:pPr>
            <a:r>
              <a:rPr lang="en-GB" sz="1350" dirty="0"/>
              <a:t>Apple: iOS 13.7 and later versions “can inform people of potential exposure to COVID-19 without a dedicated Exposure Notifications app.” (Apple, 2020).</a:t>
            </a:r>
          </a:p>
          <a:p>
            <a:pPr marL="342900" lvl="1"/>
            <a:endParaRPr lang="en-GB" sz="1350" dirty="0"/>
          </a:p>
        </p:txBody>
      </p:sp>
    </p:spTree>
    <p:extLst>
      <p:ext uri="{BB962C8B-B14F-4D97-AF65-F5344CB8AC3E}">
        <p14:creationId xmlns:p14="http://schemas.microsoft.com/office/powerpoint/2010/main" val="1562710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BB10-418A-5947-98DA-A19952EC4311}"/>
              </a:ext>
            </a:extLst>
          </p:cNvPr>
          <p:cNvSpPr>
            <a:spLocks noGrp="1"/>
          </p:cNvSpPr>
          <p:nvPr>
            <p:ph type="title"/>
          </p:nvPr>
        </p:nvSpPr>
        <p:spPr/>
        <p:txBody>
          <a:bodyPr/>
          <a:lstStyle/>
          <a:p>
            <a:r>
              <a:rPr lang="en-FR" dirty="0"/>
              <a:t>Law into technologies </a:t>
            </a:r>
          </a:p>
        </p:txBody>
      </p:sp>
      <p:sp>
        <p:nvSpPr>
          <p:cNvPr id="3" name="Content Placeholder 2">
            <a:extLst>
              <a:ext uri="{FF2B5EF4-FFF2-40B4-BE49-F238E27FC236}">
                <a16:creationId xmlns:a16="http://schemas.microsoft.com/office/drawing/2014/main" id="{038F5D70-9B79-5E4B-8CC6-98E31AB09AFD}"/>
              </a:ext>
            </a:extLst>
          </p:cNvPr>
          <p:cNvSpPr>
            <a:spLocks noGrp="1"/>
          </p:cNvSpPr>
          <p:nvPr>
            <p:ph idx="1"/>
          </p:nvPr>
        </p:nvSpPr>
        <p:spPr/>
        <p:txBody>
          <a:bodyPr/>
          <a:lstStyle/>
          <a:p>
            <a:endParaRPr lang="en-FR"/>
          </a:p>
        </p:txBody>
      </p:sp>
      <p:sp>
        <p:nvSpPr>
          <p:cNvPr id="4" name="Slide Number Placeholder 3">
            <a:extLst>
              <a:ext uri="{FF2B5EF4-FFF2-40B4-BE49-F238E27FC236}">
                <a16:creationId xmlns:a16="http://schemas.microsoft.com/office/drawing/2014/main" id="{C5FEFA11-8A99-104A-A4E4-F4E364E251A5}"/>
              </a:ext>
            </a:extLst>
          </p:cNvPr>
          <p:cNvSpPr>
            <a:spLocks noGrp="1"/>
          </p:cNvSpPr>
          <p:nvPr>
            <p:ph type="sldNum" sz="quarter" idx="12"/>
          </p:nvPr>
        </p:nvSpPr>
        <p:spPr/>
        <p:txBody>
          <a:bodyPr/>
          <a:lstStyle/>
          <a:p>
            <a:fld id="{4708B4FD-91B8-4045-BA4B-732CFBA07F57}" type="slidenum">
              <a:rPr lang="en-GB" smtClean="0"/>
              <a:t>25</a:t>
            </a:fld>
            <a:endParaRPr lang="en-GB"/>
          </a:p>
        </p:txBody>
      </p:sp>
      <p:sp>
        <p:nvSpPr>
          <p:cNvPr id="5" name="TextBox 4">
            <a:extLst>
              <a:ext uri="{FF2B5EF4-FFF2-40B4-BE49-F238E27FC236}">
                <a16:creationId xmlns:a16="http://schemas.microsoft.com/office/drawing/2014/main" id="{4F134CC1-01AC-CE4C-9B12-6DFE7A2DCAC2}"/>
              </a:ext>
            </a:extLst>
          </p:cNvPr>
          <p:cNvSpPr txBox="1"/>
          <p:nvPr/>
        </p:nvSpPr>
        <p:spPr>
          <a:xfrm>
            <a:off x="5150067" y="970979"/>
            <a:ext cx="3568263" cy="1446550"/>
          </a:xfrm>
          <a:prstGeom prst="rect">
            <a:avLst/>
          </a:prstGeom>
          <a:solidFill>
            <a:schemeClr val="bg2"/>
          </a:solidFill>
        </p:spPr>
        <p:txBody>
          <a:bodyPr wrap="square" rtlCol="0">
            <a:spAutoFit/>
          </a:bodyPr>
          <a:lstStyle/>
          <a:p>
            <a:r>
              <a:rPr lang="en-FR" dirty="0"/>
              <a:t>Technology choice</a:t>
            </a:r>
          </a:p>
          <a:p>
            <a:pPr marL="285750" indent="-285750">
              <a:buFont typeface="Arial" panose="020B0604020202020204" pitchFamily="34" charset="0"/>
              <a:buChar char="•"/>
            </a:pPr>
            <a:r>
              <a:rPr lang="en-FR" sz="1400" dirty="0"/>
              <a:t>Centralized v. decentralized storage and analysis</a:t>
            </a:r>
          </a:p>
          <a:p>
            <a:pPr marL="285750" indent="-285750">
              <a:buFont typeface="Arial" panose="020B0604020202020204" pitchFamily="34" charset="0"/>
              <a:buChar char="•"/>
            </a:pPr>
            <a:r>
              <a:rPr lang="en-FR" sz="1400" dirty="0"/>
              <a:t>Bluetooth vs.+ + location</a:t>
            </a:r>
          </a:p>
          <a:p>
            <a:pPr marL="285750" indent="-285750">
              <a:buFont typeface="Arial" panose="020B0604020202020204" pitchFamily="34" charset="0"/>
              <a:buChar char="•"/>
            </a:pPr>
            <a:r>
              <a:rPr lang="en-FR" sz="1400" dirty="0"/>
              <a:t>GAEN v. local protoctol (ROBERT in France)	</a:t>
            </a:r>
          </a:p>
        </p:txBody>
      </p:sp>
      <p:sp>
        <p:nvSpPr>
          <p:cNvPr id="6" name="TextBox 5">
            <a:extLst>
              <a:ext uri="{FF2B5EF4-FFF2-40B4-BE49-F238E27FC236}">
                <a16:creationId xmlns:a16="http://schemas.microsoft.com/office/drawing/2014/main" id="{B85B1002-C28C-FD40-AD8D-F058DF732DAE}"/>
              </a:ext>
            </a:extLst>
          </p:cNvPr>
          <p:cNvSpPr txBox="1"/>
          <p:nvPr/>
        </p:nvSpPr>
        <p:spPr>
          <a:xfrm>
            <a:off x="5150067" y="3183766"/>
            <a:ext cx="3568262" cy="1231106"/>
          </a:xfrm>
          <a:prstGeom prst="rect">
            <a:avLst/>
          </a:prstGeom>
          <a:solidFill>
            <a:schemeClr val="bg2"/>
          </a:solidFill>
        </p:spPr>
        <p:txBody>
          <a:bodyPr wrap="square" rtlCol="0">
            <a:spAutoFit/>
          </a:bodyPr>
          <a:lstStyle/>
          <a:p>
            <a:r>
              <a:rPr lang="en-FR" dirty="0"/>
              <a:t>Computational Indicators</a:t>
            </a:r>
          </a:p>
          <a:p>
            <a:pPr marL="285750" indent="-285750">
              <a:buFont typeface="Arial" panose="020B0604020202020204" pitchFamily="34" charset="0"/>
              <a:buChar char="•"/>
            </a:pPr>
            <a:r>
              <a:rPr lang="en-FR" sz="1400" dirty="0"/>
              <a:t>France – Risk approach to notification of “at risk”</a:t>
            </a:r>
          </a:p>
          <a:p>
            <a:pPr marL="285750" indent="-285750">
              <a:buFont typeface="Arial" panose="020B0604020202020204" pitchFamily="34" charset="0"/>
              <a:buChar char="•"/>
            </a:pPr>
            <a:r>
              <a:rPr lang="en-FR" sz="1400" dirty="0"/>
              <a:t>Canada – Aggregate data to predict ”spread zones”</a:t>
            </a:r>
          </a:p>
        </p:txBody>
      </p:sp>
      <p:sp>
        <p:nvSpPr>
          <p:cNvPr id="10" name="TextBox 9">
            <a:extLst>
              <a:ext uri="{FF2B5EF4-FFF2-40B4-BE49-F238E27FC236}">
                <a16:creationId xmlns:a16="http://schemas.microsoft.com/office/drawing/2014/main" id="{F6B9E050-F688-6641-A87B-2C22A9C92D23}"/>
              </a:ext>
            </a:extLst>
          </p:cNvPr>
          <p:cNvSpPr txBox="1"/>
          <p:nvPr/>
        </p:nvSpPr>
        <p:spPr>
          <a:xfrm>
            <a:off x="346841" y="970979"/>
            <a:ext cx="3731173" cy="1938992"/>
          </a:xfrm>
          <a:prstGeom prst="rect">
            <a:avLst/>
          </a:prstGeom>
          <a:solidFill>
            <a:schemeClr val="bg2"/>
          </a:solidFill>
        </p:spPr>
        <p:txBody>
          <a:bodyPr wrap="square" rtlCol="0">
            <a:spAutoFit/>
          </a:bodyPr>
          <a:lstStyle/>
          <a:p>
            <a:r>
              <a:rPr lang="en-FR" dirty="0"/>
              <a:t>Enforcement of Pandemic Mitigation Restrictions (PMRs)</a:t>
            </a:r>
          </a:p>
          <a:p>
            <a:pPr marL="285750" indent="-285750">
              <a:buFont typeface="Arial" panose="020B0604020202020204" pitchFamily="34" charset="0"/>
              <a:buChar char="•"/>
            </a:pPr>
            <a:r>
              <a:rPr lang="en-FR" sz="1400" dirty="0"/>
              <a:t>Define a person’s rights and obligations</a:t>
            </a:r>
          </a:p>
          <a:p>
            <a:pPr marL="285750" indent="-285750">
              <a:buFont typeface="Arial" panose="020B0604020202020204" pitchFamily="34" charset="0"/>
              <a:buChar char="•"/>
            </a:pPr>
            <a:r>
              <a:rPr lang="en-FR" sz="1400" dirty="0"/>
              <a:t>Enforce quarantine and lockdowns (e.g. Poland + face recogition/ Korea + Wristband)</a:t>
            </a:r>
          </a:p>
          <a:p>
            <a:pPr marL="285750" indent="-285750">
              <a:buFont typeface="Arial" panose="020B0604020202020204" pitchFamily="34" charset="0"/>
              <a:buChar char="•"/>
            </a:pPr>
            <a:r>
              <a:rPr lang="en-GB" sz="1400" dirty="0"/>
              <a:t>Isolation monitor (e.g. UK) and P</a:t>
            </a:r>
            <a:r>
              <a:rPr lang="en-FR" sz="1400" dirty="0"/>
              <a:t>rioritize testing (e.g. Belgium)</a:t>
            </a:r>
          </a:p>
          <a:p>
            <a:pPr marL="285750" indent="-285750">
              <a:buFont typeface="Arial" panose="020B0604020202020204" pitchFamily="34" charset="0"/>
              <a:buChar char="•"/>
            </a:pPr>
            <a:r>
              <a:rPr lang="en-FR" sz="1400" dirty="0"/>
              <a:t>Vaccination app? </a:t>
            </a:r>
          </a:p>
        </p:txBody>
      </p:sp>
      <p:sp>
        <p:nvSpPr>
          <p:cNvPr id="11" name="TextBox 10">
            <a:extLst>
              <a:ext uri="{FF2B5EF4-FFF2-40B4-BE49-F238E27FC236}">
                <a16:creationId xmlns:a16="http://schemas.microsoft.com/office/drawing/2014/main" id="{68324600-3D8E-5043-84EC-713875A6E553}"/>
              </a:ext>
            </a:extLst>
          </p:cNvPr>
          <p:cNvSpPr txBox="1"/>
          <p:nvPr/>
        </p:nvSpPr>
        <p:spPr>
          <a:xfrm>
            <a:off x="346840" y="3183766"/>
            <a:ext cx="3731173" cy="1231106"/>
          </a:xfrm>
          <a:prstGeom prst="rect">
            <a:avLst/>
          </a:prstGeom>
          <a:solidFill>
            <a:schemeClr val="bg2"/>
          </a:solidFill>
        </p:spPr>
        <p:txBody>
          <a:bodyPr wrap="square" rtlCol="0">
            <a:spAutoFit/>
          </a:bodyPr>
          <a:lstStyle/>
          <a:p>
            <a:r>
              <a:rPr lang="en-FR" dirty="0"/>
              <a:t>Epidemiological model</a:t>
            </a:r>
          </a:p>
          <a:p>
            <a:pPr marL="285750" indent="-285750">
              <a:buFont typeface="Arial" panose="020B0604020202020204" pitchFamily="34" charset="0"/>
              <a:buChar char="•"/>
            </a:pPr>
            <a:r>
              <a:rPr lang="en-FR" sz="1400" dirty="0"/>
              <a:t>The app defines the empidemiological status</a:t>
            </a:r>
          </a:p>
          <a:p>
            <a:pPr marL="285750" indent="-285750">
              <a:buFont typeface="Arial" panose="020B0604020202020204" pitchFamily="34" charset="0"/>
              <a:buChar char="•"/>
            </a:pPr>
            <a:r>
              <a:rPr lang="en-FR" sz="1400" dirty="0"/>
              <a:t>Leng</a:t>
            </a:r>
            <a:r>
              <a:rPr lang="en-GB" sz="1400" dirty="0" err="1"/>
              <a:t>th</a:t>
            </a:r>
            <a:r>
              <a:rPr lang="en-FR" sz="1400" dirty="0"/>
              <a:t> of contact, distance, location, context, etc. </a:t>
            </a:r>
          </a:p>
          <a:p>
            <a:pPr marL="285750" indent="-285750">
              <a:buFont typeface="Arial" panose="020B0604020202020204" pitchFamily="34" charset="0"/>
              <a:buChar char="•"/>
            </a:pPr>
            <a:r>
              <a:rPr lang="en-FR" sz="1400" dirty="0"/>
              <a:t>Possibility of infection prediction</a:t>
            </a:r>
          </a:p>
        </p:txBody>
      </p:sp>
    </p:spTree>
    <p:extLst>
      <p:ext uri="{BB962C8B-B14F-4D97-AF65-F5344CB8AC3E}">
        <p14:creationId xmlns:p14="http://schemas.microsoft.com/office/powerpoint/2010/main" val="3689997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A061A-DA68-9840-B2BB-1482211297F8}"/>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92C65D6D-1CDE-DA48-A720-5C956AA50F84}"/>
              </a:ext>
            </a:extLst>
          </p:cNvPr>
          <p:cNvSpPr>
            <a:spLocks noGrp="1"/>
          </p:cNvSpPr>
          <p:nvPr>
            <p:ph idx="1"/>
          </p:nvPr>
        </p:nvSpPr>
        <p:spPr/>
        <p:txBody>
          <a:bodyPr/>
          <a:lstStyle/>
          <a:p>
            <a:endParaRPr lang="en-FR"/>
          </a:p>
        </p:txBody>
      </p:sp>
      <p:sp>
        <p:nvSpPr>
          <p:cNvPr id="4" name="Slide Number Placeholder 3">
            <a:extLst>
              <a:ext uri="{FF2B5EF4-FFF2-40B4-BE49-F238E27FC236}">
                <a16:creationId xmlns:a16="http://schemas.microsoft.com/office/drawing/2014/main" id="{13338711-7374-5541-8666-838C5CB8390E}"/>
              </a:ext>
            </a:extLst>
          </p:cNvPr>
          <p:cNvSpPr>
            <a:spLocks noGrp="1"/>
          </p:cNvSpPr>
          <p:nvPr>
            <p:ph type="sldNum" sz="quarter" idx="12"/>
          </p:nvPr>
        </p:nvSpPr>
        <p:spPr/>
        <p:txBody>
          <a:bodyPr/>
          <a:lstStyle/>
          <a:p>
            <a:fld id="{4708B4FD-91B8-4045-BA4B-732CFBA07F57}" type="slidenum">
              <a:rPr lang="en-GB" smtClean="0"/>
              <a:t>26</a:t>
            </a:fld>
            <a:endParaRPr lang="en-GB"/>
          </a:p>
        </p:txBody>
      </p:sp>
      <p:pic>
        <p:nvPicPr>
          <p:cNvPr id="8" name="Picture 7">
            <a:extLst>
              <a:ext uri="{FF2B5EF4-FFF2-40B4-BE49-F238E27FC236}">
                <a16:creationId xmlns:a16="http://schemas.microsoft.com/office/drawing/2014/main" id="{2E2BDD9E-53CE-AE46-BC4A-81EC0D90A4FB}"/>
              </a:ext>
            </a:extLst>
          </p:cNvPr>
          <p:cNvPicPr>
            <a:picLocks noChangeAspect="1"/>
          </p:cNvPicPr>
          <p:nvPr/>
        </p:nvPicPr>
        <p:blipFill>
          <a:blip r:embed="rId3"/>
          <a:stretch>
            <a:fillRect/>
          </a:stretch>
        </p:blipFill>
        <p:spPr>
          <a:xfrm>
            <a:off x="1115932" y="1465099"/>
            <a:ext cx="6555306" cy="3117412"/>
          </a:xfrm>
          <a:prstGeom prst="rect">
            <a:avLst/>
          </a:prstGeom>
        </p:spPr>
      </p:pic>
    </p:spTree>
    <p:extLst>
      <p:ext uri="{BB962C8B-B14F-4D97-AF65-F5344CB8AC3E}">
        <p14:creationId xmlns:p14="http://schemas.microsoft.com/office/powerpoint/2010/main" val="520640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A55-7687-F542-A4D6-067F2CA60E6E}"/>
              </a:ext>
            </a:extLst>
          </p:cNvPr>
          <p:cNvSpPr>
            <a:spLocks noGrp="1"/>
          </p:cNvSpPr>
          <p:nvPr>
            <p:ph type="title"/>
          </p:nvPr>
        </p:nvSpPr>
        <p:spPr/>
        <p:txBody>
          <a:bodyPr/>
          <a:lstStyle/>
          <a:p>
            <a:r>
              <a:rPr lang="en-FR" dirty="0"/>
              <a:t>SMART LAW - TECHLAW</a:t>
            </a:r>
          </a:p>
        </p:txBody>
      </p:sp>
      <p:sp>
        <p:nvSpPr>
          <p:cNvPr id="3" name="Content Placeholder 2">
            <a:extLst>
              <a:ext uri="{FF2B5EF4-FFF2-40B4-BE49-F238E27FC236}">
                <a16:creationId xmlns:a16="http://schemas.microsoft.com/office/drawing/2014/main" id="{71C668BC-BB9D-AC48-9AD7-6048CFD74887}"/>
              </a:ext>
            </a:extLst>
          </p:cNvPr>
          <p:cNvSpPr>
            <a:spLocks noGrp="1"/>
          </p:cNvSpPr>
          <p:nvPr>
            <p:ph idx="1"/>
          </p:nvPr>
        </p:nvSpPr>
        <p:spPr/>
        <p:txBody>
          <a:bodyPr/>
          <a:lstStyle/>
          <a:p>
            <a:endParaRPr lang="en-FR"/>
          </a:p>
        </p:txBody>
      </p:sp>
      <p:sp>
        <p:nvSpPr>
          <p:cNvPr id="4" name="Slide Number Placeholder 3">
            <a:extLst>
              <a:ext uri="{FF2B5EF4-FFF2-40B4-BE49-F238E27FC236}">
                <a16:creationId xmlns:a16="http://schemas.microsoft.com/office/drawing/2014/main" id="{E12A5200-8485-CB4A-9352-5DB468116BCD}"/>
              </a:ext>
            </a:extLst>
          </p:cNvPr>
          <p:cNvSpPr>
            <a:spLocks noGrp="1"/>
          </p:cNvSpPr>
          <p:nvPr>
            <p:ph type="sldNum" sz="quarter" idx="12"/>
          </p:nvPr>
        </p:nvSpPr>
        <p:spPr/>
        <p:txBody>
          <a:bodyPr/>
          <a:lstStyle/>
          <a:p>
            <a:fld id="{4708B4FD-91B8-4045-BA4B-732CFBA07F57}" type="slidenum">
              <a:rPr lang="en-GB" smtClean="0"/>
              <a:t>27</a:t>
            </a:fld>
            <a:endParaRPr lang="en-GB"/>
          </a:p>
        </p:txBody>
      </p:sp>
      <p:sp>
        <p:nvSpPr>
          <p:cNvPr id="5" name="TextBox 4">
            <a:extLst>
              <a:ext uri="{FF2B5EF4-FFF2-40B4-BE49-F238E27FC236}">
                <a16:creationId xmlns:a16="http://schemas.microsoft.com/office/drawing/2014/main" id="{F0EFF3C8-3BAE-044C-B084-20F5CB3415A0}"/>
              </a:ext>
            </a:extLst>
          </p:cNvPr>
          <p:cNvSpPr txBox="1"/>
          <p:nvPr/>
        </p:nvSpPr>
        <p:spPr>
          <a:xfrm>
            <a:off x="2280745" y="1954924"/>
            <a:ext cx="5302560" cy="1569660"/>
          </a:xfrm>
          <a:prstGeom prst="rect">
            <a:avLst/>
          </a:prstGeom>
          <a:noFill/>
        </p:spPr>
        <p:txBody>
          <a:bodyPr wrap="square" rtlCol="0">
            <a:spAutoFit/>
          </a:bodyPr>
          <a:lstStyle/>
          <a:p>
            <a:pPr algn="ctr">
              <a:defRPr/>
            </a:pPr>
            <a:r>
              <a:rPr lang="en-US" sz="3200" dirty="0"/>
              <a:t>Scientific, Mathematic, Algorithmic, Risk and Technology driven law </a:t>
            </a:r>
          </a:p>
        </p:txBody>
      </p:sp>
    </p:spTree>
    <p:extLst>
      <p:ext uri="{BB962C8B-B14F-4D97-AF65-F5344CB8AC3E}">
        <p14:creationId xmlns:p14="http://schemas.microsoft.com/office/powerpoint/2010/main" val="1168180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p:cNvSpPr txBox="1"/>
          <p:nvPr/>
        </p:nvSpPr>
        <p:spPr>
          <a:xfrm>
            <a:off x="1493658" y="1241459"/>
            <a:ext cx="1944216" cy="3277820"/>
          </a:xfrm>
          <a:prstGeom prst="rect">
            <a:avLst/>
          </a:prstGeom>
          <a:noFill/>
        </p:spPr>
        <p:txBody>
          <a:bodyPr wrap="square" rtlCol="0">
            <a:spAutoFit/>
          </a:bodyPr>
          <a:lstStyle/>
          <a:p>
            <a:r>
              <a:rPr lang="en-GB" altLang="zh-TW" sz="10350" b="1" dirty="0">
                <a:solidFill>
                  <a:schemeClr val="accent1">
                    <a:lumMod val="20000"/>
                    <a:lumOff val="80000"/>
                  </a:schemeClr>
                </a:solidFill>
              </a:rPr>
              <a:t>2˚C</a:t>
            </a:r>
            <a:r>
              <a:rPr lang="en-GB" altLang="zh-TW" sz="9000" b="1" dirty="0">
                <a:solidFill>
                  <a:schemeClr val="accent1"/>
                </a:solidFill>
              </a:rPr>
              <a:t> </a:t>
            </a:r>
            <a:endParaRPr lang="zh-TW" altLang="en-US" sz="9000" dirty="0">
              <a:solidFill>
                <a:schemeClr val="accent1"/>
              </a:solidFill>
            </a:endParaRPr>
          </a:p>
        </p:txBody>
      </p:sp>
      <p:sp>
        <p:nvSpPr>
          <p:cNvPr id="2" name="標題 1"/>
          <p:cNvSpPr>
            <a:spLocks noGrp="1"/>
          </p:cNvSpPr>
          <p:nvPr>
            <p:ph type="title"/>
          </p:nvPr>
        </p:nvSpPr>
        <p:spPr/>
        <p:txBody>
          <a:bodyPr>
            <a:normAutofit/>
          </a:bodyPr>
          <a:lstStyle/>
          <a:p>
            <a:r>
              <a:rPr lang="is-IS" b="1" cap="all" dirty="0">
                <a:solidFill>
                  <a:srgbClr val="084C8D"/>
                </a:solidFill>
                <a:latin typeface="Gill Sans"/>
                <a:cs typeface="Gill Sans"/>
              </a:rPr>
              <a:t>2˚C EU Climate Target </a:t>
            </a:r>
            <a:r>
              <a:rPr lang="en-GB" b="1" cap="all" dirty="0">
                <a:solidFill>
                  <a:srgbClr val="084C8D"/>
                </a:solidFill>
                <a:latin typeface="Gill Sans"/>
                <a:cs typeface="Gill Sans"/>
              </a:rPr>
              <a:t>(S)</a:t>
            </a:r>
            <a:endParaRPr lang="zh-TW" altLang="en-US" dirty="0"/>
          </a:p>
        </p:txBody>
      </p:sp>
      <p:sp>
        <p:nvSpPr>
          <p:cNvPr id="4" name="矩形 3"/>
          <p:cNvSpPr/>
          <p:nvPr/>
        </p:nvSpPr>
        <p:spPr>
          <a:xfrm>
            <a:off x="1979712" y="1761660"/>
            <a:ext cx="1134126" cy="3780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IPCC</a:t>
            </a:r>
            <a:endParaRPr lang="zh-TW" altLang="en-US" dirty="0">
              <a:solidFill>
                <a:schemeClr val="tx1"/>
              </a:solidFill>
            </a:endParaRPr>
          </a:p>
        </p:txBody>
      </p:sp>
      <p:sp>
        <p:nvSpPr>
          <p:cNvPr id="5" name="矩形 4"/>
          <p:cNvSpPr/>
          <p:nvPr/>
        </p:nvSpPr>
        <p:spPr>
          <a:xfrm>
            <a:off x="1979712" y="2238817"/>
            <a:ext cx="1143849" cy="3780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DG JRC</a:t>
            </a:r>
            <a:endParaRPr lang="zh-TW" altLang="en-US" dirty="0">
              <a:solidFill>
                <a:schemeClr val="tx1"/>
              </a:solidFill>
            </a:endParaRPr>
          </a:p>
        </p:txBody>
      </p:sp>
      <p:sp>
        <p:nvSpPr>
          <p:cNvPr id="6" name="矩形 5"/>
          <p:cNvSpPr/>
          <p:nvPr/>
        </p:nvSpPr>
        <p:spPr>
          <a:xfrm>
            <a:off x="1979712" y="2733768"/>
            <a:ext cx="1143849" cy="3780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Academia</a:t>
            </a:r>
            <a:endParaRPr lang="zh-TW" altLang="en-US" dirty="0">
              <a:solidFill>
                <a:schemeClr val="tx1"/>
              </a:solidFill>
            </a:endParaRPr>
          </a:p>
        </p:txBody>
      </p:sp>
      <p:sp>
        <p:nvSpPr>
          <p:cNvPr id="7" name="矩形 6"/>
          <p:cNvSpPr/>
          <p:nvPr/>
        </p:nvSpPr>
        <p:spPr>
          <a:xfrm>
            <a:off x="6030162" y="2499482"/>
            <a:ext cx="1143849" cy="3780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Council</a:t>
            </a:r>
            <a:endParaRPr lang="zh-TW" altLang="en-US" dirty="0">
              <a:solidFill>
                <a:schemeClr val="tx1"/>
              </a:solidFill>
            </a:endParaRPr>
          </a:p>
        </p:txBody>
      </p:sp>
      <p:sp>
        <p:nvSpPr>
          <p:cNvPr id="8" name="矩形 7"/>
          <p:cNvSpPr/>
          <p:nvPr/>
        </p:nvSpPr>
        <p:spPr>
          <a:xfrm>
            <a:off x="3437874" y="1843271"/>
            <a:ext cx="1010394" cy="3780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EEA-TF</a:t>
            </a:r>
            <a:endParaRPr lang="zh-TW" altLang="en-US" dirty="0">
              <a:solidFill>
                <a:schemeClr val="tx1"/>
              </a:solidFill>
            </a:endParaRPr>
          </a:p>
        </p:txBody>
      </p:sp>
      <p:sp>
        <p:nvSpPr>
          <p:cNvPr id="9" name="左-右雙向箭號 8"/>
          <p:cNvSpPr/>
          <p:nvPr/>
        </p:nvSpPr>
        <p:spPr>
          <a:xfrm>
            <a:off x="1601670" y="3219822"/>
            <a:ext cx="5994666" cy="594066"/>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Science                                                                    Policymaking</a:t>
            </a:r>
            <a:endParaRPr lang="zh-TW" altLang="en-US" dirty="0">
              <a:solidFill>
                <a:schemeClr val="tx1"/>
              </a:solidFill>
            </a:endParaRPr>
          </a:p>
        </p:txBody>
      </p:sp>
      <p:sp>
        <p:nvSpPr>
          <p:cNvPr id="10" name="矩形 9"/>
          <p:cNvSpPr/>
          <p:nvPr/>
        </p:nvSpPr>
        <p:spPr>
          <a:xfrm>
            <a:off x="4494694" y="1846839"/>
            <a:ext cx="1234266" cy="3780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Ad hoc group</a:t>
            </a:r>
            <a:endParaRPr lang="zh-TW" altLang="en-US" sz="1500" dirty="0">
              <a:solidFill>
                <a:schemeClr val="tx1"/>
              </a:solidFill>
            </a:endParaRPr>
          </a:p>
        </p:txBody>
      </p:sp>
      <p:sp>
        <p:nvSpPr>
          <p:cNvPr id="11" name="矩形 10"/>
          <p:cNvSpPr/>
          <p:nvPr/>
        </p:nvSpPr>
        <p:spPr>
          <a:xfrm>
            <a:off x="3865685" y="2268496"/>
            <a:ext cx="1331320" cy="3780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Dutch group</a:t>
            </a:r>
            <a:endParaRPr lang="zh-TW" altLang="en-US" sz="1500" dirty="0">
              <a:solidFill>
                <a:schemeClr val="tx1"/>
              </a:solidFill>
            </a:endParaRPr>
          </a:p>
        </p:txBody>
      </p:sp>
      <p:sp>
        <p:nvSpPr>
          <p:cNvPr id="12" name="矩形 11"/>
          <p:cNvSpPr/>
          <p:nvPr/>
        </p:nvSpPr>
        <p:spPr>
          <a:xfrm>
            <a:off x="3816564" y="2690153"/>
            <a:ext cx="1415951" cy="3780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German WBGU</a:t>
            </a:r>
            <a:endParaRPr lang="zh-TW" altLang="en-US" sz="1500" dirty="0">
              <a:solidFill>
                <a:schemeClr val="tx1"/>
              </a:solidFill>
            </a:endParaRPr>
          </a:p>
        </p:txBody>
      </p:sp>
      <p:sp>
        <p:nvSpPr>
          <p:cNvPr id="13" name="矩形 12"/>
          <p:cNvSpPr/>
          <p:nvPr/>
        </p:nvSpPr>
        <p:spPr>
          <a:xfrm>
            <a:off x="6030162" y="2078359"/>
            <a:ext cx="1143849" cy="3780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UNFCCC COP</a:t>
            </a:r>
            <a:endParaRPr lang="zh-TW" altLang="en-US" sz="1500" dirty="0">
              <a:solidFill>
                <a:schemeClr val="tx1"/>
              </a:solidFill>
            </a:endParaRPr>
          </a:p>
        </p:txBody>
      </p:sp>
      <p:sp>
        <p:nvSpPr>
          <p:cNvPr id="3" name="TextBox 2"/>
          <p:cNvSpPr txBox="1"/>
          <p:nvPr/>
        </p:nvSpPr>
        <p:spPr>
          <a:xfrm>
            <a:off x="1485900" y="4442251"/>
            <a:ext cx="6087372" cy="300082"/>
          </a:xfrm>
          <a:prstGeom prst="rect">
            <a:avLst/>
          </a:prstGeom>
          <a:noFill/>
        </p:spPr>
        <p:txBody>
          <a:bodyPr wrap="none" rtlCol="0">
            <a:spAutoFit/>
          </a:bodyPr>
          <a:lstStyle/>
          <a:p>
            <a:r>
              <a:rPr lang="en-GB" sz="1350" dirty="0"/>
              <a:t> More about this: J. </a:t>
            </a:r>
            <a:r>
              <a:rPr lang="en-GB" sz="1350" dirty="0" err="1"/>
              <a:t>Rachlinski</a:t>
            </a:r>
            <a:r>
              <a:rPr lang="en-GB" sz="1350" dirty="0"/>
              <a:t>, </a:t>
            </a:r>
            <a:r>
              <a:rPr lang="en-US" sz="1350" dirty="0"/>
              <a:t>“Evidence-Based Law” (2011), 96 Cornell L. Rev.  901,</a:t>
            </a:r>
            <a:endParaRPr lang="en-GB" sz="1350" dirty="0"/>
          </a:p>
        </p:txBody>
      </p:sp>
    </p:spTree>
    <p:extLst>
      <p:ext uri="{BB962C8B-B14F-4D97-AF65-F5344CB8AC3E}">
        <p14:creationId xmlns:p14="http://schemas.microsoft.com/office/powerpoint/2010/main" val="23232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cap="small" dirty="0" err="1">
                <a:solidFill>
                  <a:srgbClr val="084C8D"/>
                </a:solidFill>
                <a:latin typeface="Gill Sans"/>
                <a:cs typeface="Gill Sans"/>
              </a:rPr>
              <a:t>Rule</a:t>
            </a:r>
            <a:r>
              <a:rPr lang="fr-FR" b="1" cap="small" dirty="0">
                <a:solidFill>
                  <a:srgbClr val="084C8D"/>
                </a:solidFill>
                <a:latin typeface="Gill Sans"/>
                <a:cs typeface="Gill Sans"/>
              </a:rPr>
              <a:t> of Law (M)</a:t>
            </a:r>
          </a:p>
        </p:txBody>
      </p:sp>
      <p:pic>
        <p:nvPicPr>
          <p:cNvPr id="4" name="Espace réservé du contenu 3"/>
          <p:cNvPicPr>
            <a:picLocks noGrp="1"/>
          </p:cNvPicPr>
          <p:nvPr>
            <p:ph idx="1"/>
          </p:nvPr>
        </p:nvPicPr>
        <p:blipFill>
          <a:blip r:embed="rId4">
            <a:extLst>
              <a:ext uri="{28A0092B-C50C-407E-A947-70E740481C1C}">
                <a14:useLocalDpi xmlns:a14="http://schemas.microsoft.com/office/drawing/2010/main" val="0"/>
              </a:ext>
            </a:extLst>
          </a:blip>
          <a:srcRect t="-126038" b="-126038"/>
          <a:stretch>
            <a:fillRect/>
          </a:stretch>
        </p:blipFill>
        <p:spPr>
          <a:xfrm>
            <a:off x="3064669" y="1101328"/>
            <a:ext cx="1815704" cy="1014413"/>
          </a:xfrm>
        </p:spPr>
      </p:pic>
      <p:sp>
        <p:nvSpPr>
          <p:cNvPr id="6" name="ZoneTexte 5"/>
          <p:cNvSpPr txBox="1">
            <a:spLocks noChangeArrowheads="1"/>
          </p:cNvSpPr>
          <p:nvPr/>
        </p:nvSpPr>
        <p:spPr bwMode="auto">
          <a:xfrm>
            <a:off x="2420542" y="1240631"/>
            <a:ext cx="1288256"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fr-FR" sz="1350" b="1" dirty="0"/>
              <a:t>Equation 1</a:t>
            </a:r>
          </a:p>
        </p:txBody>
      </p:sp>
      <p:pic>
        <p:nvPicPr>
          <p:cNvPr id="7" name="Imag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354" y="2571750"/>
            <a:ext cx="2501503" cy="601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ZoneTexte 8"/>
          <p:cNvSpPr txBox="1">
            <a:spLocks noChangeArrowheads="1"/>
          </p:cNvSpPr>
          <p:nvPr/>
        </p:nvSpPr>
        <p:spPr bwMode="auto">
          <a:xfrm>
            <a:off x="2420542" y="2213372"/>
            <a:ext cx="1288256"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fr-FR" sz="1350" b="1"/>
              <a:t>Equation 2</a:t>
            </a:r>
          </a:p>
        </p:txBody>
      </p:sp>
      <p:sp>
        <p:nvSpPr>
          <p:cNvPr id="8" name="ZoneTexte 7"/>
          <p:cNvSpPr txBox="1">
            <a:spLocks noChangeArrowheads="1"/>
          </p:cNvSpPr>
          <p:nvPr/>
        </p:nvSpPr>
        <p:spPr bwMode="auto">
          <a:xfrm>
            <a:off x="2420542" y="3434953"/>
            <a:ext cx="1288256"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fr-FR" sz="1350" b="1"/>
              <a:t>Equation 3</a:t>
            </a:r>
          </a:p>
        </p:txBody>
      </p:sp>
      <p:graphicFrame>
        <p:nvGraphicFramePr>
          <p:cNvPr id="22530" name="Object 2"/>
          <p:cNvGraphicFramePr>
            <a:graphicFrameLocks noChangeAspect="1"/>
          </p:cNvGraphicFramePr>
          <p:nvPr/>
        </p:nvGraphicFramePr>
        <p:xfrm>
          <a:off x="3206353" y="3711178"/>
          <a:ext cx="1879997" cy="414338"/>
        </p:xfrm>
        <a:graphic>
          <a:graphicData uri="http://schemas.openxmlformats.org/presentationml/2006/ole">
            <mc:AlternateContent xmlns:mc="http://schemas.openxmlformats.org/markup-compatibility/2006">
              <mc:Choice xmlns:v="urn:schemas-microsoft-com:vml" Requires="v">
                <p:oleObj spid="_x0000_s4113" name="Equation" r:id="rId6" imgW="2019300" imgH="444500" progId="Equation.3">
                  <p:embed/>
                </p:oleObj>
              </mc:Choice>
              <mc:Fallback>
                <p:oleObj name="Equation" r:id="rId6" imgW="2019300" imgH="444500" progId="Equation.3">
                  <p:embed/>
                  <p:pic>
                    <p:nvPicPr>
                      <p:cNvPr id="2253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6353" y="3711178"/>
                        <a:ext cx="1879997" cy="4143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pic>
        <p:nvPicPr>
          <p:cNvPr id="12" name="Image 3" descr=":Screen Shot 2011-12-02 at 18.09.42.png"/>
          <p:cNvPicPr>
            <a:picLocks noChangeAspect="1" noChangeArrowheads="1"/>
          </p:cNvPicPr>
          <p:nvPr/>
        </p:nvPicPr>
        <p:blipFill>
          <a:blip r:embed="rId8">
            <a:extLst>
              <a:ext uri="{28A0092B-C50C-407E-A947-70E740481C1C}">
                <a14:useLocalDpi xmlns:a14="http://schemas.microsoft.com/office/drawing/2010/main" val="0"/>
              </a:ext>
            </a:extLst>
          </a:blip>
          <a:srcRect t="11132" b="11132"/>
          <a:stretch>
            <a:fillRect/>
          </a:stretch>
        </p:blipFill>
        <p:spPr bwMode="auto">
          <a:xfrm>
            <a:off x="1583657" y="1218822"/>
            <a:ext cx="6156684" cy="3186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189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8E4F-90C5-D74C-8DBD-31C4F2096B65}"/>
              </a:ext>
            </a:extLst>
          </p:cNvPr>
          <p:cNvSpPr>
            <a:spLocks noGrp="1"/>
          </p:cNvSpPr>
          <p:nvPr>
            <p:ph type="title"/>
          </p:nvPr>
        </p:nvSpPr>
        <p:spPr/>
        <p:txBody>
          <a:bodyPr/>
          <a:lstStyle/>
          <a:p>
            <a:r>
              <a:rPr lang="en-FR" dirty="0"/>
              <a:t>Klaxoon Poll</a:t>
            </a:r>
          </a:p>
        </p:txBody>
      </p:sp>
      <p:sp>
        <p:nvSpPr>
          <p:cNvPr id="3" name="Text Placeholder 2">
            <a:extLst>
              <a:ext uri="{FF2B5EF4-FFF2-40B4-BE49-F238E27FC236}">
                <a16:creationId xmlns:a16="http://schemas.microsoft.com/office/drawing/2014/main" id="{CF73ABF8-9223-E84D-AF3A-7A43E3F12D70}"/>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C257CA37-F213-2449-B366-DD53A3186AE0}"/>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615082D4-9E6A-2D4B-B23F-3AE8FFEB6A31}"/>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16BCA55C-CD29-274B-8586-E8396BB8B6F3}"/>
              </a:ext>
            </a:extLst>
          </p:cNvPr>
          <p:cNvSpPr>
            <a:spLocks noGrp="1"/>
          </p:cNvSpPr>
          <p:nvPr>
            <p:ph type="body" sz="quarter" idx="12"/>
          </p:nvPr>
        </p:nvSpPr>
        <p:spPr>
          <a:xfrm>
            <a:off x="1579459" y="1965435"/>
            <a:ext cx="6502996" cy="2438838"/>
          </a:xfrm>
        </p:spPr>
        <p:txBody>
          <a:bodyPr/>
          <a:lstStyle/>
          <a:p>
            <a:pPr marL="0" indent="0">
              <a:buNone/>
            </a:pPr>
            <a:r>
              <a:rPr lang="en-GB" sz="2400" b="1" dirty="0"/>
              <a:t>Where do you see yourself in 10 years profession-wise (e.g. partner, in-house counsel, independent practice, investor) ?</a:t>
            </a:r>
            <a:endParaRPr lang="en-FR" sz="2400" dirty="0"/>
          </a:p>
        </p:txBody>
      </p:sp>
    </p:spTree>
    <p:extLst>
      <p:ext uri="{BB962C8B-B14F-4D97-AF65-F5344CB8AC3E}">
        <p14:creationId xmlns:p14="http://schemas.microsoft.com/office/powerpoint/2010/main" val="88531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1335071" y="1108997"/>
            <a:ext cx="6624686" cy="2798466"/>
          </a:xfrm>
          <a:prstGeom prst="rect">
            <a:avLst/>
          </a:prstGeom>
        </p:spPr>
      </p:pic>
      <p:sp>
        <p:nvSpPr>
          <p:cNvPr id="2" name="Title 1"/>
          <p:cNvSpPr>
            <a:spLocks noGrp="1"/>
          </p:cNvSpPr>
          <p:nvPr>
            <p:ph type="title"/>
          </p:nvPr>
        </p:nvSpPr>
        <p:spPr/>
        <p:txBody>
          <a:bodyPr/>
          <a:lstStyle/>
          <a:p>
            <a:r>
              <a:rPr lang="en-GB" b="1" cap="all" dirty="0">
                <a:solidFill>
                  <a:srgbClr val="084C8D"/>
                </a:solidFill>
                <a:latin typeface="Gill Sans"/>
                <a:cs typeface="Gill Sans"/>
              </a:rPr>
              <a:t>Smart Contracts (A)</a:t>
            </a:r>
            <a:endParaRPr lang="en-GB" dirty="0"/>
          </a:p>
        </p:txBody>
      </p:sp>
      <p:pic>
        <p:nvPicPr>
          <p:cNvPr id="5" name="Image 4" descr="Capture d’écran 2016-04-07 à 09.37.2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339" y="1063229"/>
            <a:ext cx="6028661" cy="2826290"/>
          </a:xfrm>
          <a:prstGeom prst="rect">
            <a:avLst/>
          </a:prstGeom>
        </p:spPr>
      </p:pic>
      <p:pic>
        <p:nvPicPr>
          <p:cNvPr id="4" name="Espace réservé du contenu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485900" y="1063229"/>
            <a:ext cx="6473858" cy="2483715"/>
          </a:xfrm>
          <a:prstGeom prst="rect">
            <a:avLst/>
          </a:prstGeom>
        </p:spPr>
      </p:pic>
    </p:spTree>
    <p:extLst>
      <p:ext uri="{BB962C8B-B14F-4D97-AF65-F5344CB8AC3E}">
        <p14:creationId xmlns:p14="http://schemas.microsoft.com/office/powerpoint/2010/main" val="361809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cap="all" dirty="0">
                <a:solidFill>
                  <a:srgbClr val="084C8D"/>
                </a:solidFill>
                <a:latin typeface="Gill Sans"/>
                <a:cs typeface="Gill Sans"/>
              </a:rPr>
              <a:t>INSURANCE (R)</a:t>
            </a:r>
            <a:endParaRPr lang="en-GB" dirty="0"/>
          </a:p>
        </p:txBody>
      </p:sp>
      <p:pic>
        <p:nvPicPr>
          <p:cNvPr id="5" name="Picture 4" descr="Screen Shot 2018-11-18 at 20.24.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363" y="2209800"/>
            <a:ext cx="2200275" cy="2352675"/>
          </a:xfrm>
          <a:prstGeom prst="rect">
            <a:avLst/>
          </a:prstGeom>
        </p:spPr>
      </p:pic>
      <p:pic>
        <p:nvPicPr>
          <p:cNvPr id="6" name="Picture 5" descr="Screen Shot 2018-11-18 at 20.23.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450" y="1690688"/>
            <a:ext cx="2228850" cy="1771650"/>
          </a:xfrm>
          <a:prstGeom prst="rect">
            <a:avLst/>
          </a:prstGeom>
        </p:spPr>
      </p:pic>
      <p:pic>
        <p:nvPicPr>
          <p:cNvPr id="7" name="Picture 6" descr="Screen Shot 2018-11-18 at 20.43.3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1250" y="1500188"/>
            <a:ext cx="2066925" cy="495300"/>
          </a:xfrm>
          <a:prstGeom prst="rect">
            <a:avLst/>
          </a:prstGeom>
        </p:spPr>
      </p:pic>
    </p:spTree>
    <p:extLst>
      <p:ext uri="{BB962C8B-B14F-4D97-AF65-F5344CB8AC3E}">
        <p14:creationId xmlns:p14="http://schemas.microsoft.com/office/powerpoint/2010/main" val="366638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9"/>
            <a:ext cx="6172200" cy="356464"/>
          </a:xfrm>
        </p:spPr>
        <p:txBody>
          <a:bodyPr>
            <a:normAutofit/>
          </a:bodyPr>
          <a:lstStyle/>
          <a:p>
            <a:r>
              <a:rPr lang="en-GB" b="1" cap="all" dirty="0">
                <a:solidFill>
                  <a:srgbClr val="084C8D"/>
                </a:solidFill>
                <a:latin typeface="Gill Sans"/>
                <a:cs typeface="Gill Sans"/>
              </a:rPr>
              <a:t>ODR (T)</a:t>
            </a:r>
            <a:endParaRPr lang="en-GB" dirty="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313" y="805233"/>
            <a:ext cx="6429375" cy="4338268"/>
          </a:xfrm>
          <a:prstGeom prst="rect">
            <a:avLst/>
          </a:prstGeom>
        </p:spPr>
      </p:pic>
    </p:spTree>
    <p:extLst>
      <p:ext uri="{BB962C8B-B14F-4D97-AF65-F5344CB8AC3E}">
        <p14:creationId xmlns:p14="http://schemas.microsoft.com/office/powerpoint/2010/main" val="3193597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9"/>
            <a:ext cx="6172200" cy="356464"/>
          </a:xfrm>
        </p:spPr>
        <p:txBody>
          <a:bodyPr>
            <a:normAutofit/>
          </a:bodyPr>
          <a:lstStyle/>
          <a:p>
            <a:r>
              <a:rPr lang="en-GB" b="1" cap="all" dirty="0">
                <a:solidFill>
                  <a:srgbClr val="084C8D"/>
                </a:solidFill>
                <a:latin typeface="Gill Sans"/>
                <a:cs typeface="Gill Sans"/>
              </a:rPr>
              <a:t>ODR (T)</a:t>
            </a:r>
            <a:endParaRPr lang="en-GB"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876" y="842633"/>
            <a:ext cx="6858000" cy="3667814"/>
          </a:xfrm>
          <a:prstGeom prst="rect">
            <a:avLst/>
          </a:prstGeom>
        </p:spPr>
      </p:pic>
    </p:spTree>
    <p:extLst>
      <p:ext uri="{BB962C8B-B14F-4D97-AF65-F5344CB8AC3E}">
        <p14:creationId xmlns:p14="http://schemas.microsoft.com/office/powerpoint/2010/main" val="7882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9"/>
            <a:ext cx="6172200" cy="356464"/>
          </a:xfrm>
        </p:spPr>
        <p:txBody>
          <a:bodyPr>
            <a:normAutofit/>
          </a:bodyPr>
          <a:lstStyle/>
          <a:p>
            <a:r>
              <a:rPr lang="en-GB" b="1" cap="all" dirty="0">
                <a:solidFill>
                  <a:srgbClr val="084C8D"/>
                </a:solidFill>
                <a:latin typeface="Gill Sans"/>
                <a:cs typeface="Gill Sans"/>
              </a:rPr>
              <a:t>ODR (T)</a:t>
            </a:r>
            <a:endParaRPr lang="en-GB" dirty="0"/>
          </a:p>
        </p:txBody>
      </p:sp>
      <p:grpSp>
        <p:nvGrpSpPr>
          <p:cNvPr id="12" name="Grouper 11"/>
          <p:cNvGrpSpPr/>
          <p:nvPr/>
        </p:nvGrpSpPr>
        <p:grpSpPr>
          <a:xfrm>
            <a:off x="953813" y="562443"/>
            <a:ext cx="6858000" cy="4518432"/>
            <a:chOff x="0" y="833424"/>
            <a:chExt cx="9144000" cy="603729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8939"/>
              <a:ext cx="9144000" cy="3921775"/>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3424"/>
              <a:ext cx="6858000" cy="210280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2059925"/>
              <a:ext cx="4038600" cy="876300"/>
            </a:xfrm>
            <a:prstGeom prst="rect">
              <a:avLst/>
            </a:prstGeom>
          </p:spPr>
        </p:pic>
      </p:grpSp>
    </p:spTree>
    <p:extLst>
      <p:ext uri="{BB962C8B-B14F-4D97-AF65-F5344CB8AC3E}">
        <p14:creationId xmlns:p14="http://schemas.microsoft.com/office/powerpoint/2010/main" val="10658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9"/>
            <a:ext cx="6172200" cy="356464"/>
          </a:xfrm>
        </p:spPr>
        <p:txBody>
          <a:bodyPr>
            <a:normAutofit/>
          </a:bodyPr>
          <a:lstStyle/>
          <a:p>
            <a:r>
              <a:rPr lang="en-GB" b="1" cap="all" dirty="0">
                <a:solidFill>
                  <a:srgbClr val="084C8D"/>
                </a:solidFill>
                <a:latin typeface="Gill Sans"/>
                <a:cs typeface="Gill Sans"/>
              </a:rPr>
              <a:t>ODR (T)</a:t>
            </a:r>
            <a:endParaRPr lang="en-GB" dirty="0"/>
          </a:p>
        </p:txBody>
      </p:sp>
      <p:sp>
        <p:nvSpPr>
          <p:cNvPr id="9" name="ZoneTexte 8">
            <a:extLst>
              <a:ext uri="{FF2B5EF4-FFF2-40B4-BE49-F238E27FC236}">
                <a16:creationId xmlns:a16="http://schemas.microsoft.com/office/drawing/2014/main" id="{5E5C73A0-CE35-F84B-9CC1-772D9616B97E}"/>
              </a:ext>
            </a:extLst>
          </p:cNvPr>
          <p:cNvSpPr txBox="1"/>
          <p:nvPr/>
        </p:nvSpPr>
        <p:spPr>
          <a:xfrm>
            <a:off x="435832" y="1278565"/>
            <a:ext cx="2380942" cy="3000821"/>
          </a:xfrm>
          <a:prstGeom prst="rect">
            <a:avLst/>
          </a:prstGeom>
          <a:solidFill>
            <a:schemeClr val="bg2"/>
          </a:solidFill>
        </p:spPr>
        <p:txBody>
          <a:bodyPr wrap="square" rtlCol="0">
            <a:spAutoFit/>
          </a:bodyPr>
          <a:lstStyle/>
          <a:p>
            <a:r>
              <a:rPr lang="fr-BE" sz="1575" dirty="0" err="1">
                <a:latin typeface="Times New Roman" panose="02020603050405020304" pitchFamily="18" charset="0"/>
                <a:cs typeface="Times New Roman" panose="02020603050405020304" pitchFamily="18" charset="0"/>
              </a:rPr>
              <a:t>Tax</a:t>
            </a:r>
            <a:r>
              <a:rPr lang="fr-BE" sz="1575" dirty="0">
                <a:latin typeface="Times New Roman" panose="02020603050405020304" pitchFamily="18" charset="0"/>
                <a:cs typeface="Times New Roman" panose="02020603050405020304" pitchFamily="18" charset="0"/>
              </a:rPr>
              <a:t> Dispute </a:t>
            </a:r>
            <a:r>
              <a:rPr lang="fr-BE" sz="1575" dirty="0" err="1">
                <a:latin typeface="Times New Roman" panose="02020603050405020304" pitchFamily="18" charset="0"/>
                <a:cs typeface="Times New Roman" panose="02020603050405020304" pitchFamily="18" charset="0"/>
              </a:rPr>
              <a:t>Resolution</a:t>
            </a:r>
            <a:endParaRPr lang="fr-BE" sz="1575"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fr-BE" sz="1575" dirty="0">
                <a:latin typeface="Times New Roman" panose="02020603050405020304" pitchFamily="18" charset="0"/>
                <a:cs typeface="Times New Roman" panose="02020603050405020304" pitchFamily="18" charset="0"/>
              </a:rPr>
              <a:t>Durham </a:t>
            </a:r>
            <a:r>
              <a:rPr lang="fr-BE" sz="1575" dirty="0" err="1">
                <a:latin typeface="Times New Roman" panose="02020603050405020304" pitchFamily="18" charset="0"/>
                <a:cs typeface="Times New Roman" panose="02020603050405020304" pitchFamily="18" charset="0"/>
              </a:rPr>
              <a:t>County</a:t>
            </a:r>
            <a:r>
              <a:rPr lang="fr-BE" sz="1575" dirty="0">
                <a:latin typeface="Times New Roman" panose="02020603050405020304" pitchFamily="18" charset="0"/>
                <a:cs typeface="Times New Roman" panose="02020603050405020304" pitchFamily="18" charset="0"/>
              </a:rPr>
              <a:t>, </a:t>
            </a:r>
            <a:r>
              <a:rPr lang="fr-BE" sz="1575" dirty="0" err="1">
                <a:latin typeface="Times New Roman" panose="02020603050405020304" pitchFamily="18" charset="0"/>
                <a:cs typeface="Times New Roman" panose="02020603050405020304" pitchFamily="18" charset="0"/>
              </a:rPr>
              <a:t>North</a:t>
            </a:r>
            <a:r>
              <a:rPr lang="fr-BE" sz="1575" dirty="0">
                <a:latin typeface="Times New Roman" panose="02020603050405020304" pitchFamily="18" charset="0"/>
                <a:cs typeface="Times New Roman" panose="02020603050405020304" pitchFamily="18" charset="0"/>
              </a:rPr>
              <a:t> Carolina; </a:t>
            </a:r>
          </a:p>
          <a:p>
            <a:pPr marL="257175" indent="-257175">
              <a:buFont typeface="Arial" panose="020B0604020202020204" pitchFamily="34" charset="0"/>
              <a:buChar char="•"/>
            </a:pPr>
            <a:r>
              <a:rPr lang="fr-BE" sz="1575" dirty="0" err="1">
                <a:latin typeface="Times New Roman" panose="02020603050405020304" pitchFamily="18" charset="0"/>
                <a:cs typeface="Times New Roman" panose="02020603050405020304" pitchFamily="18" charset="0"/>
              </a:rPr>
              <a:t>Alachua</a:t>
            </a:r>
            <a:r>
              <a:rPr lang="fr-BE" sz="1575" dirty="0">
                <a:latin typeface="Times New Roman" panose="02020603050405020304" pitchFamily="18" charset="0"/>
                <a:cs typeface="Times New Roman" panose="02020603050405020304" pitchFamily="18" charset="0"/>
              </a:rPr>
              <a:t> </a:t>
            </a:r>
            <a:r>
              <a:rPr lang="fr-BE" sz="1575" dirty="0" err="1">
                <a:latin typeface="Times New Roman" panose="02020603050405020304" pitchFamily="18" charset="0"/>
                <a:cs typeface="Times New Roman" panose="02020603050405020304" pitchFamily="18" charset="0"/>
              </a:rPr>
              <a:t>County</a:t>
            </a:r>
            <a:r>
              <a:rPr lang="fr-BE" sz="1575" dirty="0">
                <a:latin typeface="Times New Roman" panose="02020603050405020304" pitchFamily="18" charset="0"/>
                <a:cs typeface="Times New Roman" panose="02020603050405020304" pitchFamily="18" charset="0"/>
              </a:rPr>
              <a:t>, Florida; </a:t>
            </a:r>
          </a:p>
          <a:p>
            <a:pPr marL="257175" indent="-257175">
              <a:buFont typeface="Arial" panose="020B0604020202020204" pitchFamily="34" charset="0"/>
              <a:buChar char="•"/>
            </a:pPr>
            <a:r>
              <a:rPr lang="fr-BE" sz="1575" dirty="0" err="1">
                <a:latin typeface="Times New Roman" panose="02020603050405020304" pitchFamily="18" charset="0"/>
                <a:cs typeface="Times New Roman" panose="02020603050405020304" pitchFamily="18" charset="0"/>
              </a:rPr>
              <a:t>Orleans</a:t>
            </a:r>
            <a:r>
              <a:rPr lang="fr-BE" sz="1575" dirty="0">
                <a:latin typeface="Times New Roman" panose="02020603050405020304" pitchFamily="18" charset="0"/>
                <a:cs typeface="Times New Roman" panose="02020603050405020304" pitchFamily="18" charset="0"/>
              </a:rPr>
              <a:t> Parish, </a:t>
            </a:r>
            <a:r>
              <a:rPr lang="fr-BE" sz="1575" dirty="0" err="1">
                <a:latin typeface="Times New Roman" panose="02020603050405020304" pitchFamily="18" charset="0"/>
                <a:cs typeface="Times New Roman" panose="02020603050405020304" pitchFamily="18" charset="0"/>
              </a:rPr>
              <a:t>Louisiana</a:t>
            </a:r>
            <a:r>
              <a:rPr lang="fr-BE" sz="1575" dirty="0">
                <a:latin typeface="Times New Roman" panose="02020603050405020304" pitchFamily="18" charset="0"/>
                <a:cs typeface="Times New Roman" panose="02020603050405020304" pitchFamily="18" charset="0"/>
              </a:rPr>
              <a:t>; </a:t>
            </a:r>
          </a:p>
          <a:p>
            <a:pPr marL="257175" indent="-257175">
              <a:buFont typeface="Arial" panose="020B0604020202020204" pitchFamily="34" charset="0"/>
              <a:buChar char="•"/>
            </a:pPr>
            <a:r>
              <a:rPr lang="fr-BE" sz="1575" dirty="0">
                <a:latin typeface="Times New Roman" panose="02020603050405020304" pitchFamily="18" charset="0"/>
                <a:cs typeface="Times New Roman" panose="02020603050405020304" pitchFamily="18" charset="0"/>
              </a:rPr>
              <a:t>Davidson </a:t>
            </a:r>
            <a:r>
              <a:rPr lang="fr-BE" sz="1575" dirty="0" err="1">
                <a:latin typeface="Times New Roman" panose="02020603050405020304" pitchFamily="18" charset="0"/>
                <a:cs typeface="Times New Roman" panose="02020603050405020304" pitchFamily="18" charset="0"/>
              </a:rPr>
              <a:t>County</a:t>
            </a:r>
            <a:r>
              <a:rPr lang="fr-BE" sz="1575" dirty="0">
                <a:latin typeface="Times New Roman" panose="02020603050405020304" pitchFamily="18" charset="0"/>
                <a:cs typeface="Times New Roman" panose="02020603050405020304" pitchFamily="18" charset="0"/>
              </a:rPr>
              <a:t>, Tennessee</a:t>
            </a:r>
          </a:p>
          <a:p>
            <a:pPr marL="257175" indent="-257175">
              <a:buFont typeface="Arial" panose="020B0604020202020204" pitchFamily="34" charset="0"/>
              <a:buChar char="•"/>
            </a:pPr>
            <a:r>
              <a:rPr lang="fr-BE" sz="1575" dirty="0">
                <a:latin typeface="Times New Roman" panose="02020603050405020304" pitchFamily="18" charset="0"/>
                <a:cs typeface="Times New Roman" panose="02020603050405020304" pitchFamily="18" charset="0"/>
              </a:rPr>
              <a:t>Ohio </a:t>
            </a:r>
            <a:r>
              <a:rPr lang="fr-BE" sz="1575" dirty="0" err="1">
                <a:latin typeface="Times New Roman" panose="02020603050405020304" pitchFamily="18" charset="0"/>
                <a:cs typeface="Times New Roman" panose="02020603050405020304" pitchFamily="18" charset="0"/>
              </a:rPr>
              <a:t>Board</a:t>
            </a:r>
            <a:r>
              <a:rPr lang="fr-BE" sz="1575" dirty="0">
                <a:latin typeface="Times New Roman" panose="02020603050405020304" pitchFamily="18" charset="0"/>
                <a:cs typeface="Times New Roman" panose="02020603050405020304" pitchFamily="18" charset="0"/>
              </a:rPr>
              <a:t> of </a:t>
            </a:r>
            <a:r>
              <a:rPr lang="fr-BE" sz="1575" dirty="0" err="1">
                <a:latin typeface="Times New Roman" panose="02020603050405020304" pitchFamily="18" charset="0"/>
                <a:cs typeface="Times New Roman" panose="02020603050405020304" pitchFamily="18" charset="0"/>
              </a:rPr>
              <a:t>Tax</a:t>
            </a:r>
            <a:r>
              <a:rPr lang="fr-BE" sz="1575" dirty="0">
                <a:latin typeface="Times New Roman" panose="02020603050405020304" pitchFamily="18" charset="0"/>
                <a:cs typeface="Times New Roman" panose="02020603050405020304" pitchFamily="18" charset="0"/>
              </a:rPr>
              <a:t> </a:t>
            </a:r>
            <a:r>
              <a:rPr lang="fr-BE" sz="1575" dirty="0" err="1">
                <a:latin typeface="Times New Roman" panose="02020603050405020304" pitchFamily="18" charset="0"/>
                <a:cs typeface="Times New Roman" panose="02020603050405020304" pitchFamily="18" charset="0"/>
              </a:rPr>
              <a:t>Appeals</a:t>
            </a:r>
            <a:endParaRPr lang="fr-BE" sz="1575"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endParaRPr lang="fr-BE" sz="1575" dirty="0">
              <a:latin typeface="Times New Roman" panose="02020603050405020304" pitchFamily="18" charset="0"/>
              <a:cs typeface="Times New Roman" panose="02020603050405020304" pitchFamily="18" charset="0"/>
            </a:endParaRPr>
          </a:p>
        </p:txBody>
      </p:sp>
      <p:grpSp>
        <p:nvGrpSpPr>
          <p:cNvPr id="11" name="Groupe 10">
            <a:extLst>
              <a:ext uri="{FF2B5EF4-FFF2-40B4-BE49-F238E27FC236}">
                <a16:creationId xmlns:a16="http://schemas.microsoft.com/office/drawing/2014/main" id="{11863956-9A3A-2341-B1A2-02AF9399D8B6}"/>
              </a:ext>
            </a:extLst>
          </p:cNvPr>
          <p:cNvGrpSpPr/>
          <p:nvPr/>
        </p:nvGrpSpPr>
        <p:grpSpPr>
          <a:xfrm>
            <a:off x="3773214" y="1177159"/>
            <a:ext cx="5037083" cy="3419803"/>
            <a:chOff x="-95744" y="124001"/>
            <a:chExt cx="9239744" cy="6702712"/>
          </a:xfrm>
        </p:grpSpPr>
        <p:pic>
          <p:nvPicPr>
            <p:cNvPr id="10" name="Image 9">
              <a:extLst>
                <a:ext uri="{FF2B5EF4-FFF2-40B4-BE49-F238E27FC236}">
                  <a16:creationId xmlns:a16="http://schemas.microsoft.com/office/drawing/2014/main" id="{4737A5B5-29F1-4B44-82F7-A7F281E664D5}"/>
                </a:ext>
              </a:extLst>
            </p:cNvPr>
            <p:cNvPicPr>
              <a:picLocks noChangeAspect="1"/>
            </p:cNvPicPr>
            <p:nvPr/>
          </p:nvPicPr>
          <p:blipFill>
            <a:blip r:embed="rId2"/>
            <a:stretch>
              <a:fillRect/>
            </a:stretch>
          </p:blipFill>
          <p:spPr>
            <a:xfrm>
              <a:off x="-95744" y="3674428"/>
              <a:ext cx="9239744" cy="3152285"/>
            </a:xfrm>
            <a:prstGeom prst="rect">
              <a:avLst/>
            </a:prstGeom>
          </p:spPr>
        </p:pic>
        <p:pic>
          <p:nvPicPr>
            <p:cNvPr id="17" name="Image 16">
              <a:extLst>
                <a:ext uri="{FF2B5EF4-FFF2-40B4-BE49-F238E27FC236}">
                  <a16:creationId xmlns:a16="http://schemas.microsoft.com/office/drawing/2014/main" id="{624043D4-AA65-7B4F-8DD1-A531D3188299}"/>
                </a:ext>
              </a:extLst>
            </p:cNvPr>
            <p:cNvPicPr>
              <a:picLocks noChangeAspect="1"/>
            </p:cNvPicPr>
            <p:nvPr/>
          </p:nvPicPr>
          <p:blipFill>
            <a:blip r:embed="rId3"/>
            <a:stretch>
              <a:fillRect/>
            </a:stretch>
          </p:blipFill>
          <p:spPr>
            <a:xfrm>
              <a:off x="-84117" y="124001"/>
              <a:ext cx="9228117" cy="3696610"/>
            </a:xfrm>
            <a:prstGeom prst="rect">
              <a:avLst/>
            </a:prstGeom>
          </p:spPr>
        </p:pic>
      </p:grpSp>
    </p:spTree>
    <p:extLst>
      <p:ext uri="{BB962C8B-B14F-4D97-AF65-F5344CB8AC3E}">
        <p14:creationId xmlns:p14="http://schemas.microsoft.com/office/powerpoint/2010/main" val="193025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C580A56-2D6B-C64C-9482-478F83332C5D}"/>
              </a:ext>
            </a:extLst>
          </p:cNvPr>
          <p:cNvSpPr txBox="1">
            <a:spLocks/>
          </p:cNvSpPr>
          <p:nvPr/>
        </p:nvSpPr>
        <p:spPr>
          <a:xfrm>
            <a:off x="1508022" y="471950"/>
            <a:ext cx="3612853" cy="1257452"/>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85800">
              <a:lnSpc>
                <a:spcPct val="90000"/>
              </a:lnSpc>
              <a:spcAft>
                <a:spcPts val="450"/>
              </a:spcAft>
            </a:pPr>
            <a:r>
              <a:rPr lang="en-US" sz="3300" b="1" cap="all"/>
              <a:t>Global Standardization</a:t>
            </a:r>
            <a:endParaRPr lang="en-US" sz="3300"/>
          </a:p>
        </p:txBody>
      </p:sp>
      <p:pic>
        <p:nvPicPr>
          <p:cNvPr id="3" name="Image 2" descr="Une image contenant animal&#10;&#10;Description générée automatiquement">
            <a:extLst>
              <a:ext uri="{FF2B5EF4-FFF2-40B4-BE49-F238E27FC236}">
                <a16:creationId xmlns:a16="http://schemas.microsoft.com/office/drawing/2014/main" id="{F07EDA3D-755C-BB43-B208-FE217DDAA0B7}"/>
              </a:ext>
            </a:extLst>
          </p:cNvPr>
          <p:cNvPicPr>
            <a:picLocks noChangeAspect="1"/>
          </p:cNvPicPr>
          <p:nvPr/>
        </p:nvPicPr>
        <p:blipFill rotWithShape="1">
          <a:blip r:embed="rId2"/>
          <a:srcRect l="43877" r="21325" b="-1"/>
          <a:stretch/>
        </p:blipFill>
        <p:spPr>
          <a:xfrm>
            <a:off x="5758669" y="541782"/>
            <a:ext cx="1877378" cy="4059936"/>
          </a:xfrm>
          <a:prstGeom prst="rect">
            <a:avLst/>
          </a:prstGeom>
          <a:effectLst/>
        </p:spPr>
      </p:pic>
      <p:graphicFrame>
        <p:nvGraphicFramePr>
          <p:cNvPr id="4" name="Diagramme 3">
            <a:extLst>
              <a:ext uri="{FF2B5EF4-FFF2-40B4-BE49-F238E27FC236}">
                <a16:creationId xmlns:a16="http://schemas.microsoft.com/office/drawing/2014/main" id="{53B8BA05-E6E9-C84F-A9FA-F6AEEC5ED2DA}"/>
              </a:ext>
            </a:extLst>
          </p:cNvPr>
          <p:cNvGraphicFramePr/>
          <p:nvPr/>
        </p:nvGraphicFramePr>
        <p:xfrm>
          <a:off x="1508024" y="1828801"/>
          <a:ext cx="3612852" cy="2839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5725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9"/>
            <a:ext cx="6172200" cy="356464"/>
          </a:xfrm>
        </p:spPr>
        <p:txBody>
          <a:bodyPr>
            <a:normAutofit/>
          </a:bodyPr>
          <a:lstStyle/>
          <a:p>
            <a:r>
              <a:rPr lang="en-GB" b="1" cap="all" dirty="0">
                <a:solidFill>
                  <a:srgbClr val="084C8D"/>
                </a:solidFill>
                <a:latin typeface="Gill Sans"/>
                <a:cs typeface="Gill Sans"/>
              </a:rPr>
              <a:t>Compliance (T)</a:t>
            </a:r>
            <a:endParaRPr lang="en-GB" dirty="0"/>
          </a:p>
        </p:txBody>
      </p:sp>
      <p:pic>
        <p:nvPicPr>
          <p:cNvPr id="3" name="Image 2"/>
          <p:cNvPicPr>
            <a:picLocks noChangeAspect="1"/>
          </p:cNvPicPr>
          <p:nvPr/>
        </p:nvPicPr>
        <p:blipFill>
          <a:blip r:embed="rId3"/>
          <a:stretch>
            <a:fillRect/>
          </a:stretch>
        </p:blipFill>
        <p:spPr>
          <a:xfrm>
            <a:off x="1143000" y="925321"/>
            <a:ext cx="6858000" cy="3583305"/>
          </a:xfrm>
          <a:prstGeom prst="rect">
            <a:avLst/>
          </a:prstGeom>
        </p:spPr>
      </p:pic>
      <p:sp>
        <p:nvSpPr>
          <p:cNvPr id="5" name="TextBox 4"/>
          <p:cNvSpPr txBox="1"/>
          <p:nvPr/>
        </p:nvSpPr>
        <p:spPr>
          <a:xfrm>
            <a:off x="1371600" y="4607177"/>
            <a:ext cx="6286500" cy="369332"/>
          </a:xfrm>
          <a:prstGeom prst="rect">
            <a:avLst/>
          </a:prstGeom>
          <a:noFill/>
        </p:spPr>
        <p:txBody>
          <a:bodyPr wrap="square" rtlCol="0">
            <a:spAutoFit/>
          </a:bodyPr>
          <a:lstStyle/>
          <a:p>
            <a:r>
              <a:rPr lang="en-GB" sz="900" dirty="0" err="1"/>
              <a:t>Restrepo</a:t>
            </a:r>
            <a:r>
              <a:rPr lang="en-GB" sz="900" dirty="0"/>
              <a:t> </a:t>
            </a:r>
            <a:r>
              <a:rPr lang="en-GB" sz="900" dirty="0" err="1"/>
              <a:t>Amariles</a:t>
            </a:r>
            <a:r>
              <a:rPr lang="en-GB" sz="900" dirty="0"/>
              <a:t>, D. &amp; Winkler, M., "U.S. Economic Sanctions and the Corporate Compliance of Foreign Banks”, The International Lawyer, November 2018, vol. 51, n° 3, pp. 497-535.</a:t>
            </a:r>
          </a:p>
        </p:txBody>
      </p:sp>
    </p:spTree>
    <p:extLst>
      <p:ext uri="{BB962C8B-B14F-4D97-AF65-F5344CB8AC3E}">
        <p14:creationId xmlns:p14="http://schemas.microsoft.com/office/powerpoint/2010/main" val="3793599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9"/>
            <a:ext cx="6172200" cy="356464"/>
          </a:xfrm>
        </p:spPr>
        <p:txBody>
          <a:bodyPr>
            <a:normAutofit/>
          </a:bodyPr>
          <a:lstStyle/>
          <a:p>
            <a:r>
              <a:rPr lang="en-GB" b="1" cap="all" dirty="0">
                <a:solidFill>
                  <a:srgbClr val="084C8D"/>
                </a:solidFill>
                <a:latin typeface="Gill Sans"/>
                <a:cs typeface="Gill Sans"/>
              </a:rPr>
              <a:t>Compliance (T)</a:t>
            </a:r>
            <a:endParaRPr lang="en-GB" dirty="0"/>
          </a:p>
        </p:txBody>
      </p:sp>
      <p:pic>
        <p:nvPicPr>
          <p:cNvPr id="9" name="Image 8" descr="Culture_of_Compliance_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1472765"/>
            <a:ext cx="4058029" cy="3601744"/>
          </a:xfrm>
          <a:prstGeom prst="rect">
            <a:avLst/>
          </a:prstGeom>
        </p:spPr>
      </p:pic>
      <p:grpSp>
        <p:nvGrpSpPr>
          <p:cNvPr id="4" name="Grouper 3"/>
          <p:cNvGrpSpPr/>
          <p:nvPr/>
        </p:nvGrpSpPr>
        <p:grpSpPr>
          <a:xfrm>
            <a:off x="1143000" y="562443"/>
            <a:ext cx="6838950" cy="4581058"/>
            <a:chOff x="0" y="749923"/>
            <a:chExt cx="9118600" cy="6108077"/>
          </a:xfrm>
        </p:grpSpPr>
        <p:pic>
          <p:nvPicPr>
            <p:cNvPr id="11" name="Image 10" descr="Capture d’écran 2016-04-07 à 10.21.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923"/>
              <a:ext cx="4000500" cy="1121775"/>
            </a:xfrm>
            <a:prstGeom prst="rect">
              <a:avLst/>
            </a:prstGeom>
          </p:spPr>
        </p:pic>
        <p:pic>
          <p:nvPicPr>
            <p:cNvPr id="13" name="Image 12" descr="Capture d’écran 2016-04-07 à 10.19.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49762"/>
              <a:ext cx="9118600" cy="5208238"/>
            </a:xfrm>
            <a:prstGeom prst="rect">
              <a:avLst/>
            </a:prstGeom>
          </p:spPr>
        </p:pic>
      </p:grpSp>
    </p:spTree>
    <p:extLst>
      <p:ext uri="{BB962C8B-B14F-4D97-AF65-F5344CB8AC3E}">
        <p14:creationId xmlns:p14="http://schemas.microsoft.com/office/powerpoint/2010/main" val="196761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8704" y="1681655"/>
            <a:ext cx="4603530" cy="2154621"/>
          </a:xfrm>
          <a:solidFill>
            <a:srgbClr val="B9975B"/>
          </a:solidFill>
        </p:spPr>
        <p:txBody>
          <a:bodyPr>
            <a:normAutofit/>
          </a:bodyPr>
          <a:lstStyle/>
          <a:p>
            <a:r>
              <a:rPr lang="en-GB" sz="3200" b="1" cap="all" dirty="0">
                <a:latin typeface="Gill Sans"/>
                <a:cs typeface="Gill Sans"/>
              </a:rPr>
              <a:t>Why should Lawyers care about Smart Law ?</a:t>
            </a:r>
            <a:endParaRPr lang="en-GB" sz="3200" dirty="0"/>
          </a:p>
        </p:txBody>
      </p:sp>
    </p:spTree>
    <p:extLst>
      <p:ext uri="{BB962C8B-B14F-4D97-AF65-F5344CB8AC3E}">
        <p14:creationId xmlns:p14="http://schemas.microsoft.com/office/powerpoint/2010/main" val="82748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8121-4F77-944C-B88B-7AC18FDFA917}"/>
              </a:ext>
            </a:extLst>
          </p:cNvPr>
          <p:cNvSpPr>
            <a:spLocks noGrp="1"/>
          </p:cNvSpPr>
          <p:nvPr>
            <p:ph type="title"/>
          </p:nvPr>
        </p:nvSpPr>
        <p:spPr/>
        <p:txBody>
          <a:bodyPr/>
          <a:lstStyle/>
          <a:p>
            <a:endParaRPr lang="en-FR"/>
          </a:p>
        </p:txBody>
      </p:sp>
      <p:sp>
        <p:nvSpPr>
          <p:cNvPr id="3" name="Text Placeholder 2">
            <a:extLst>
              <a:ext uri="{FF2B5EF4-FFF2-40B4-BE49-F238E27FC236}">
                <a16:creationId xmlns:a16="http://schemas.microsoft.com/office/drawing/2014/main" id="{B8F9E06E-02E7-3940-A500-85229180DA75}"/>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5B24056B-50C7-904B-8454-1544F5EAB467}"/>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3F6CCBB4-9B6A-A748-8A58-88FA08DE8C84}"/>
              </a:ext>
            </a:extLst>
          </p:cNvPr>
          <p:cNvSpPr>
            <a:spLocks noGrp="1"/>
          </p:cNvSpPr>
          <p:nvPr>
            <p:ph type="body" sz="quarter" idx="16"/>
          </p:nvPr>
        </p:nvSpPr>
        <p:spPr/>
        <p:txBody>
          <a:bodyPr/>
          <a:lstStyle/>
          <a:p>
            <a:endParaRPr lang="en-FR"/>
          </a:p>
        </p:txBody>
      </p:sp>
      <p:pic>
        <p:nvPicPr>
          <p:cNvPr id="7" name="Picture 6">
            <a:extLst>
              <a:ext uri="{FF2B5EF4-FFF2-40B4-BE49-F238E27FC236}">
                <a16:creationId xmlns:a16="http://schemas.microsoft.com/office/drawing/2014/main" id="{75D211CD-818D-9244-9C4B-1194AFE8C2A5}"/>
              </a:ext>
            </a:extLst>
          </p:cNvPr>
          <p:cNvPicPr>
            <a:picLocks noChangeAspect="1"/>
          </p:cNvPicPr>
          <p:nvPr/>
        </p:nvPicPr>
        <p:blipFill>
          <a:blip r:embed="rId3"/>
          <a:stretch>
            <a:fillRect/>
          </a:stretch>
        </p:blipFill>
        <p:spPr>
          <a:xfrm>
            <a:off x="1461342" y="1485900"/>
            <a:ext cx="6611504" cy="1351613"/>
          </a:xfrm>
          <a:prstGeom prst="rect">
            <a:avLst/>
          </a:prstGeom>
        </p:spPr>
      </p:pic>
      <p:sp>
        <p:nvSpPr>
          <p:cNvPr id="8" name="TextBox 7">
            <a:extLst>
              <a:ext uri="{FF2B5EF4-FFF2-40B4-BE49-F238E27FC236}">
                <a16:creationId xmlns:a16="http://schemas.microsoft.com/office/drawing/2014/main" id="{E0C095D8-767B-7B48-8164-11CB7F2D25B4}"/>
              </a:ext>
            </a:extLst>
          </p:cNvPr>
          <p:cNvSpPr txBox="1"/>
          <p:nvPr/>
        </p:nvSpPr>
        <p:spPr>
          <a:xfrm>
            <a:off x="3306202" y="2666227"/>
            <a:ext cx="4766644" cy="1077218"/>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“The fact of incorporating legal considerations early in the process allows us to ensure, at the moment of scaling, that we have not forgotten a step”.</a:t>
            </a:r>
          </a:p>
        </p:txBody>
      </p:sp>
    </p:spTree>
    <p:extLst>
      <p:ext uri="{BB962C8B-B14F-4D97-AF65-F5344CB8AC3E}">
        <p14:creationId xmlns:p14="http://schemas.microsoft.com/office/powerpoint/2010/main" val="2106652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8E4F-90C5-D74C-8DBD-31C4F2096B65}"/>
              </a:ext>
            </a:extLst>
          </p:cNvPr>
          <p:cNvSpPr>
            <a:spLocks noGrp="1"/>
          </p:cNvSpPr>
          <p:nvPr>
            <p:ph type="title"/>
          </p:nvPr>
        </p:nvSpPr>
        <p:spPr/>
        <p:txBody>
          <a:bodyPr/>
          <a:lstStyle/>
          <a:p>
            <a:r>
              <a:rPr lang="en-FR" dirty="0"/>
              <a:t>Klaxoon Poll</a:t>
            </a:r>
          </a:p>
        </p:txBody>
      </p:sp>
      <p:sp>
        <p:nvSpPr>
          <p:cNvPr id="3" name="Text Placeholder 2">
            <a:extLst>
              <a:ext uri="{FF2B5EF4-FFF2-40B4-BE49-F238E27FC236}">
                <a16:creationId xmlns:a16="http://schemas.microsoft.com/office/drawing/2014/main" id="{CF73ABF8-9223-E84D-AF3A-7A43E3F12D70}"/>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C257CA37-F213-2449-B366-DD53A3186AE0}"/>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615082D4-9E6A-2D4B-B23F-3AE8FFEB6A31}"/>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16BCA55C-CD29-274B-8586-E8396BB8B6F3}"/>
              </a:ext>
            </a:extLst>
          </p:cNvPr>
          <p:cNvSpPr>
            <a:spLocks noGrp="1"/>
          </p:cNvSpPr>
          <p:nvPr>
            <p:ph type="body" sz="quarter" idx="12"/>
          </p:nvPr>
        </p:nvSpPr>
        <p:spPr>
          <a:xfrm>
            <a:off x="1491379" y="1755228"/>
            <a:ext cx="6502996" cy="2438838"/>
          </a:xfrm>
        </p:spPr>
        <p:txBody>
          <a:bodyPr/>
          <a:lstStyle/>
          <a:p>
            <a:pPr marL="0" indent="0">
              <a:buNone/>
            </a:pPr>
            <a:r>
              <a:rPr lang="en-GB" sz="2400" b="1" dirty="0"/>
              <a:t>Do you have a background in coding?</a:t>
            </a:r>
          </a:p>
          <a:p>
            <a:pPr marL="0" indent="0">
              <a:buNone/>
            </a:pPr>
            <a:endParaRPr lang="en-GB" sz="2400" b="1" dirty="0"/>
          </a:p>
          <a:p>
            <a:pPr marL="0" indent="0">
              <a:buNone/>
            </a:pPr>
            <a:r>
              <a:rPr lang="en-GB" sz="2400" b="1" dirty="0"/>
              <a:t>Do you have a background in mathematics and statistics? </a:t>
            </a:r>
            <a:endParaRPr lang="en-FR" sz="2400" dirty="0"/>
          </a:p>
        </p:txBody>
      </p:sp>
    </p:spTree>
    <p:extLst>
      <p:ext uri="{BB962C8B-B14F-4D97-AF65-F5344CB8AC3E}">
        <p14:creationId xmlns:p14="http://schemas.microsoft.com/office/powerpoint/2010/main" val="1623969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cap="all" dirty="0">
                <a:latin typeface="Gill Sans"/>
                <a:cs typeface="Gill Sans"/>
              </a:rPr>
              <a:t>Why should Lawyers care about Smart Law ?</a:t>
            </a:r>
            <a:endParaRPr lang="en-GB" dirty="0"/>
          </a:p>
        </p:txBody>
      </p:sp>
      <p:sp>
        <p:nvSpPr>
          <p:cNvPr id="4" name="Espace réservé du contenu 2"/>
          <p:cNvSpPr txBox="1">
            <a:spLocks/>
          </p:cNvSpPr>
          <p:nvPr/>
        </p:nvSpPr>
        <p:spPr>
          <a:xfrm>
            <a:off x="2305050" y="1800225"/>
            <a:ext cx="4581525" cy="3071320"/>
          </a:xfrm>
          <a:prstGeom prst="rect">
            <a:avLst/>
          </a:prstGeom>
        </p:spPr>
        <p:txBody>
          <a:bodyPr vert="horz" lIns="68580" tIns="34290" rIns="68580" bIns="3429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85763" indent="-385763" algn="just" defTabSz="685800">
              <a:spcBef>
                <a:spcPts val="0"/>
              </a:spcBef>
              <a:buFont typeface="+mj-lt"/>
              <a:buAutoNum type="arabicPeriod"/>
              <a:defRPr/>
            </a:pPr>
            <a:r>
              <a:rPr lang="fr-FR" sz="2400" dirty="0" err="1">
                <a:solidFill>
                  <a:srgbClr val="000000"/>
                </a:solidFill>
              </a:rPr>
              <a:t>Market</a:t>
            </a:r>
            <a:r>
              <a:rPr lang="fr-FR" sz="2400" dirty="0">
                <a:solidFill>
                  <a:srgbClr val="000000"/>
                </a:solidFill>
              </a:rPr>
              <a:t> </a:t>
            </a:r>
          </a:p>
          <a:p>
            <a:pPr marL="385763" indent="-385763" algn="just" defTabSz="685800">
              <a:spcBef>
                <a:spcPts val="0"/>
              </a:spcBef>
              <a:buFont typeface="+mj-lt"/>
              <a:buAutoNum type="arabicPeriod"/>
              <a:defRPr/>
            </a:pPr>
            <a:r>
              <a:rPr lang="fr-FR" sz="2400" dirty="0">
                <a:solidFill>
                  <a:srgbClr val="000000"/>
                </a:solidFill>
              </a:rPr>
              <a:t>New </a:t>
            </a:r>
            <a:r>
              <a:rPr lang="fr-FR" sz="2400" dirty="0" err="1">
                <a:solidFill>
                  <a:srgbClr val="000000"/>
                </a:solidFill>
              </a:rPr>
              <a:t>skills</a:t>
            </a:r>
            <a:r>
              <a:rPr lang="fr-FR" sz="2400" dirty="0">
                <a:solidFill>
                  <a:srgbClr val="000000"/>
                </a:solidFill>
              </a:rPr>
              <a:t> </a:t>
            </a:r>
          </a:p>
          <a:p>
            <a:pPr marL="385763" indent="-385763" algn="just" defTabSz="685800">
              <a:spcBef>
                <a:spcPts val="0"/>
              </a:spcBef>
              <a:buFont typeface="+mj-lt"/>
              <a:buAutoNum type="arabicPeriod"/>
              <a:defRPr/>
            </a:pPr>
            <a:r>
              <a:rPr lang="fr-FR" sz="2400" dirty="0">
                <a:solidFill>
                  <a:srgbClr val="000000"/>
                </a:solidFill>
              </a:rPr>
              <a:t>Critical self-</a:t>
            </a:r>
            <a:r>
              <a:rPr lang="fr-FR" sz="2400" dirty="0" err="1">
                <a:solidFill>
                  <a:srgbClr val="000000"/>
                </a:solidFill>
              </a:rPr>
              <a:t>awareness</a:t>
            </a:r>
            <a:r>
              <a:rPr lang="fr-FR" sz="2400" dirty="0">
                <a:solidFill>
                  <a:srgbClr val="000000"/>
                </a:solidFill>
              </a:rPr>
              <a:t> </a:t>
            </a:r>
          </a:p>
          <a:p>
            <a:pPr marL="385763" indent="-385763" algn="just" defTabSz="685800">
              <a:spcBef>
                <a:spcPts val="0"/>
              </a:spcBef>
              <a:buFont typeface="+mj-lt"/>
              <a:buAutoNum type="arabicPeriod"/>
              <a:defRPr/>
            </a:pPr>
            <a:r>
              <a:rPr lang="fr-FR" sz="2400" dirty="0" err="1">
                <a:solidFill>
                  <a:srgbClr val="000000"/>
                </a:solidFill>
              </a:rPr>
              <a:t>Legal</a:t>
            </a:r>
            <a:r>
              <a:rPr lang="fr-FR" sz="2400" dirty="0">
                <a:solidFill>
                  <a:srgbClr val="000000"/>
                </a:solidFill>
              </a:rPr>
              <a:t> innovation </a:t>
            </a:r>
          </a:p>
        </p:txBody>
      </p:sp>
    </p:spTree>
    <p:extLst>
      <p:ext uri="{BB962C8B-B14F-4D97-AF65-F5344CB8AC3E}">
        <p14:creationId xmlns:p14="http://schemas.microsoft.com/office/powerpoint/2010/main" val="321708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cap="all" dirty="0">
                <a:latin typeface="Gill Sans"/>
                <a:cs typeface="Gill Sans"/>
              </a:rPr>
              <a:t>Legal Innovation ?</a:t>
            </a:r>
            <a:endParaRPr lang="en-GB" dirty="0"/>
          </a:p>
        </p:txBody>
      </p:sp>
      <p:pic>
        <p:nvPicPr>
          <p:cNvPr id="5" name="Image 4">
            <a:extLst>
              <a:ext uri="{FF2B5EF4-FFF2-40B4-BE49-F238E27FC236}">
                <a16:creationId xmlns:a16="http://schemas.microsoft.com/office/drawing/2014/main" id="{9635419E-3411-B042-827E-CB561C411C27}"/>
              </a:ext>
            </a:extLst>
          </p:cNvPr>
          <p:cNvPicPr>
            <a:picLocks noChangeAspect="1"/>
          </p:cNvPicPr>
          <p:nvPr/>
        </p:nvPicPr>
        <p:blipFill>
          <a:blip r:embed="rId3"/>
          <a:stretch>
            <a:fillRect/>
          </a:stretch>
        </p:blipFill>
        <p:spPr>
          <a:xfrm>
            <a:off x="1243940" y="1199891"/>
            <a:ext cx="2530128" cy="2681030"/>
          </a:xfrm>
          <a:prstGeom prst="rect">
            <a:avLst/>
          </a:prstGeom>
        </p:spPr>
      </p:pic>
      <p:pic>
        <p:nvPicPr>
          <p:cNvPr id="6" name="Image 5">
            <a:extLst>
              <a:ext uri="{FF2B5EF4-FFF2-40B4-BE49-F238E27FC236}">
                <a16:creationId xmlns:a16="http://schemas.microsoft.com/office/drawing/2014/main" id="{6ED2E172-EC4A-D44F-ABB7-8CEE9AD3442F}"/>
              </a:ext>
            </a:extLst>
          </p:cNvPr>
          <p:cNvPicPr>
            <a:picLocks noChangeAspect="1"/>
          </p:cNvPicPr>
          <p:nvPr/>
        </p:nvPicPr>
        <p:blipFill>
          <a:blip r:embed="rId4"/>
          <a:stretch>
            <a:fillRect/>
          </a:stretch>
        </p:blipFill>
        <p:spPr>
          <a:xfrm>
            <a:off x="1243940" y="4013693"/>
            <a:ext cx="6664569" cy="711122"/>
          </a:xfrm>
          <a:prstGeom prst="rect">
            <a:avLst/>
          </a:prstGeom>
        </p:spPr>
      </p:pic>
      <p:pic>
        <p:nvPicPr>
          <p:cNvPr id="7" name="Image 6">
            <a:extLst>
              <a:ext uri="{FF2B5EF4-FFF2-40B4-BE49-F238E27FC236}">
                <a16:creationId xmlns:a16="http://schemas.microsoft.com/office/drawing/2014/main" id="{0429C450-543B-244F-B98A-51C28B727225}"/>
              </a:ext>
            </a:extLst>
          </p:cNvPr>
          <p:cNvPicPr>
            <a:picLocks noChangeAspect="1"/>
          </p:cNvPicPr>
          <p:nvPr/>
        </p:nvPicPr>
        <p:blipFill>
          <a:blip r:embed="rId5"/>
          <a:stretch>
            <a:fillRect/>
          </a:stretch>
        </p:blipFill>
        <p:spPr>
          <a:xfrm>
            <a:off x="3867760" y="1063229"/>
            <a:ext cx="4040750" cy="1371295"/>
          </a:xfrm>
          <a:prstGeom prst="rect">
            <a:avLst/>
          </a:prstGeom>
        </p:spPr>
      </p:pic>
      <p:pic>
        <p:nvPicPr>
          <p:cNvPr id="8" name="Image 7">
            <a:extLst>
              <a:ext uri="{FF2B5EF4-FFF2-40B4-BE49-F238E27FC236}">
                <a16:creationId xmlns:a16="http://schemas.microsoft.com/office/drawing/2014/main" id="{BAD191DB-5A9E-AE45-A837-443B9D67D32E}"/>
              </a:ext>
            </a:extLst>
          </p:cNvPr>
          <p:cNvPicPr>
            <a:picLocks noChangeAspect="1"/>
          </p:cNvPicPr>
          <p:nvPr/>
        </p:nvPicPr>
        <p:blipFill>
          <a:blip r:embed="rId6"/>
          <a:stretch>
            <a:fillRect/>
          </a:stretch>
        </p:blipFill>
        <p:spPr>
          <a:xfrm>
            <a:off x="4855524" y="2622388"/>
            <a:ext cx="2954215" cy="1258277"/>
          </a:xfrm>
          <a:prstGeom prst="rect">
            <a:avLst/>
          </a:prstGeom>
        </p:spPr>
      </p:pic>
    </p:spTree>
    <p:extLst>
      <p:ext uri="{BB962C8B-B14F-4D97-AF65-F5344CB8AC3E}">
        <p14:creationId xmlns:p14="http://schemas.microsoft.com/office/powerpoint/2010/main" val="410243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cap="all" dirty="0">
                <a:latin typeface="Gill Sans"/>
                <a:cs typeface="Gill Sans"/>
              </a:rPr>
              <a:t>Mathematical Turn</a:t>
            </a:r>
            <a:endParaRPr lang="en-GB" dirty="0"/>
          </a:p>
        </p:txBody>
      </p:sp>
      <p:pic>
        <p:nvPicPr>
          <p:cNvPr id="4" name="Image 3"/>
          <p:cNvPicPr>
            <a:picLocks noChangeAspect="1"/>
          </p:cNvPicPr>
          <p:nvPr/>
        </p:nvPicPr>
        <p:blipFill>
          <a:blip r:embed="rId3"/>
          <a:stretch>
            <a:fillRect/>
          </a:stretch>
        </p:blipFill>
        <p:spPr>
          <a:xfrm>
            <a:off x="1338531" y="841476"/>
            <a:ext cx="3514725" cy="4302024"/>
          </a:xfrm>
          <a:prstGeom prst="rect">
            <a:avLst/>
          </a:prstGeom>
        </p:spPr>
      </p:pic>
      <p:pic>
        <p:nvPicPr>
          <p:cNvPr id="5" name="Image 4"/>
          <p:cNvPicPr>
            <a:picLocks noChangeAspect="1"/>
          </p:cNvPicPr>
          <p:nvPr/>
        </p:nvPicPr>
        <p:blipFill>
          <a:blip r:embed="rId4"/>
          <a:stretch>
            <a:fillRect/>
          </a:stretch>
        </p:blipFill>
        <p:spPr>
          <a:xfrm>
            <a:off x="5000625" y="841476"/>
            <a:ext cx="2804844" cy="4302024"/>
          </a:xfrm>
          <a:prstGeom prst="rect">
            <a:avLst/>
          </a:prstGeom>
        </p:spPr>
      </p:pic>
    </p:spTree>
    <p:extLst>
      <p:ext uri="{BB962C8B-B14F-4D97-AF65-F5344CB8AC3E}">
        <p14:creationId xmlns:p14="http://schemas.microsoft.com/office/powerpoint/2010/main" val="394146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ctrTitle"/>
          </p:nvPr>
        </p:nvSpPr>
        <p:spPr>
          <a:xfrm>
            <a:off x="662152" y="-31531"/>
            <a:ext cx="7133719" cy="614364"/>
          </a:xfrm>
        </p:spPr>
        <p:txBody>
          <a:bodyPr>
            <a:noAutofit/>
          </a:bodyPr>
          <a:lstStyle/>
          <a:p>
            <a:r>
              <a:rPr lang="fr-FR" sz="2400" b="1" dirty="0">
                <a:latin typeface="Times New Roman"/>
                <a:cs typeface="Times New Roman"/>
              </a:rPr>
              <a:t>Pieter Breughel the Elder, </a:t>
            </a:r>
            <a:r>
              <a:rPr lang="fr-FR" sz="2400" b="1" dirty="0" err="1">
                <a:latin typeface="Times New Roman"/>
                <a:cs typeface="Times New Roman"/>
              </a:rPr>
              <a:t>Temperantia</a:t>
            </a:r>
            <a:r>
              <a:rPr lang="fr-FR" sz="2400" b="1" dirty="0">
                <a:latin typeface="Times New Roman"/>
                <a:cs typeface="Times New Roman"/>
              </a:rPr>
              <a:t> (c. 1560) </a:t>
            </a:r>
          </a:p>
        </p:txBody>
      </p:sp>
      <p:pic>
        <p:nvPicPr>
          <p:cNvPr id="5" name="Image 4">
            <a:extLst>
              <a:ext uri="{FF2B5EF4-FFF2-40B4-BE49-F238E27FC236}">
                <a16:creationId xmlns:a16="http://schemas.microsoft.com/office/drawing/2014/main" id="{F1B2B0D5-0110-9748-942D-3E29E8E6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487" y="830785"/>
            <a:ext cx="5586116" cy="4228629"/>
          </a:xfrm>
          <a:prstGeom prst="rect">
            <a:avLst/>
          </a:prstGeom>
        </p:spPr>
      </p:pic>
    </p:spTree>
    <p:extLst>
      <p:ext uri="{BB962C8B-B14F-4D97-AF65-F5344CB8AC3E}">
        <p14:creationId xmlns:p14="http://schemas.microsoft.com/office/powerpoint/2010/main" val="2632109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CE1F-0037-1941-8DD3-9416CDDE3A79}"/>
              </a:ext>
            </a:extLst>
          </p:cNvPr>
          <p:cNvSpPr>
            <a:spLocks noGrp="1"/>
          </p:cNvSpPr>
          <p:nvPr>
            <p:ph type="title"/>
          </p:nvPr>
        </p:nvSpPr>
        <p:spPr>
          <a:xfrm>
            <a:off x="0" y="114752"/>
            <a:ext cx="9144000" cy="534571"/>
          </a:xfrm>
        </p:spPr>
        <p:txBody>
          <a:bodyPr/>
          <a:lstStyle/>
          <a:p>
            <a:pPr algn="r"/>
            <a:endParaRPr lang="en-FR" dirty="0"/>
          </a:p>
        </p:txBody>
      </p:sp>
      <p:sp>
        <p:nvSpPr>
          <p:cNvPr id="3" name="Text Placeholder 2">
            <a:extLst>
              <a:ext uri="{FF2B5EF4-FFF2-40B4-BE49-F238E27FC236}">
                <a16:creationId xmlns:a16="http://schemas.microsoft.com/office/drawing/2014/main" id="{DA6E873A-FC5D-6641-AD89-399D8A347B27}"/>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4B4ABCC4-9679-DD4A-9664-7735AEFD70EC}"/>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8F38E779-A9EB-6940-B17A-0BDD9340B71E}"/>
              </a:ext>
            </a:extLst>
          </p:cNvPr>
          <p:cNvSpPr>
            <a:spLocks noGrp="1"/>
          </p:cNvSpPr>
          <p:nvPr>
            <p:ph type="body" sz="quarter" idx="16"/>
          </p:nvPr>
        </p:nvSpPr>
        <p:spPr/>
        <p:txBody>
          <a:bodyPr/>
          <a:lstStyle/>
          <a:p>
            <a:endParaRPr lang="en-FR"/>
          </a:p>
        </p:txBody>
      </p:sp>
      <p:sp>
        <p:nvSpPr>
          <p:cNvPr id="7" name="Text Placeholder 1">
            <a:extLst>
              <a:ext uri="{FF2B5EF4-FFF2-40B4-BE49-F238E27FC236}">
                <a16:creationId xmlns:a16="http://schemas.microsoft.com/office/drawing/2014/main" id="{B25510A8-6983-2F49-8BB1-D7071E4B289B}"/>
              </a:ext>
            </a:extLst>
          </p:cNvPr>
          <p:cNvSpPr txBox="1">
            <a:spLocks/>
          </p:cNvSpPr>
          <p:nvPr/>
        </p:nvSpPr>
        <p:spPr>
          <a:xfrm>
            <a:off x="1547664" y="3601616"/>
            <a:ext cx="6146740" cy="52032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is-IS" sz="1400" b="1" dirty="0">
                <a:solidFill>
                  <a:schemeClr val="tx1">
                    <a:lumMod val="65000"/>
                    <a:lumOff val="35000"/>
                  </a:schemeClr>
                </a:solidFill>
              </a:rPr>
              <a:t>Oliver W. Holmes, The Path of the Law, 10 Harvard Law Review 457 (1897)</a:t>
            </a:r>
          </a:p>
          <a:p>
            <a:pPr marL="0" indent="0">
              <a:lnSpc>
                <a:spcPct val="130000"/>
              </a:lnSpc>
              <a:buNone/>
            </a:pPr>
            <a:endParaRPr lang="en-GB" sz="1400" b="1" dirty="0">
              <a:solidFill>
                <a:schemeClr val="tx1">
                  <a:lumMod val="65000"/>
                  <a:lumOff val="35000"/>
                </a:schemeClr>
              </a:solidFill>
            </a:endParaRPr>
          </a:p>
          <a:p>
            <a:endParaRPr lang="en-GB" dirty="0"/>
          </a:p>
        </p:txBody>
      </p:sp>
      <p:sp>
        <p:nvSpPr>
          <p:cNvPr id="8" name="Text Placeholder 2">
            <a:extLst>
              <a:ext uri="{FF2B5EF4-FFF2-40B4-BE49-F238E27FC236}">
                <a16:creationId xmlns:a16="http://schemas.microsoft.com/office/drawing/2014/main" id="{0CDA36F0-8CB1-8644-A627-16F8D21E72D2}"/>
              </a:ext>
            </a:extLst>
          </p:cNvPr>
          <p:cNvSpPr txBox="1">
            <a:spLocks/>
          </p:cNvSpPr>
          <p:nvPr/>
        </p:nvSpPr>
        <p:spPr>
          <a:xfrm>
            <a:off x="1870081" y="1823048"/>
            <a:ext cx="5228638" cy="108012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GB" sz="2000" b="1" i="1" dirty="0">
                <a:solidFill>
                  <a:schemeClr val="tx1">
                    <a:lumMod val="65000"/>
                    <a:lumOff val="35000"/>
                  </a:schemeClr>
                </a:solidFill>
              </a:rPr>
              <a:t>For the rational study of the law the black letter man may be the man of the present, but the man of the future is the man of statistics and the master of economics</a:t>
            </a:r>
          </a:p>
        </p:txBody>
      </p:sp>
      <p:pic>
        <p:nvPicPr>
          <p:cNvPr id="9" name="Picture 8" descr="A picture containing drawing&#10;&#10;Description automatically generated">
            <a:extLst>
              <a:ext uri="{FF2B5EF4-FFF2-40B4-BE49-F238E27FC236}">
                <a16:creationId xmlns:a16="http://schemas.microsoft.com/office/drawing/2014/main" id="{A9977EC0-685A-7F43-84CC-D0D39051B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99" y="1382759"/>
            <a:ext cx="835364" cy="649169"/>
          </a:xfrm>
          <a:prstGeom prst="rect">
            <a:avLst/>
          </a:prstGeom>
          <a:solidFill>
            <a:schemeClr val="bg1"/>
          </a:solidFill>
        </p:spPr>
      </p:pic>
      <p:pic>
        <p:nvPicPr>
          <p:cNvPr id="10" name="Picture 9" descr="A picture containing drawing&#10;&#10;Description automatically generated">
            <a:extLst>
              <a:ext uri="{FF2B5EF4-FFF2-40B4-BE49-F238E27FC236}">
                <a16:creationId xmlns:a16="http://schemas.microsoft.com/office/drawing/2014/main" id="{C76EE35E-0BBF-A840-9C1D-6ECFD4E94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7186246" y="2643608"/>
            <a:ext cx="844702" cy="641232"/>
          </a:xfrm>
          <a:prstGeom prst="rect">
            <a:avLst/>
          </a:prstGeom>
          <a:solidFill>
            <a:schemeClr val="bg1"/>
          </a:solidFill>
        </p:spPr>
      </p:pic>
    </p:spTree>
    <p:extLst>
      <p:ext uri="{BB962C8B-B14F-4D97-AF65-F5344CB8AC3E}">
        <p14:creationId xmlns:p14="http://schemas.microsoft.com/office/powerpoint/2010/main" val="243316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B0505E-8F33-D648-B2D2-2F6FE5D919C2}"/>
              </a:ext>
            </a:extLst>
          </p:cNvPr>
          <p:cNvSpPr/>
          <p:nvPr/>
        </p:nvSpPr>
        <p:spPr>
          <a:xfrm>
            <a:off x="1345033" y="932569"/>
            <a:ext cx="6223820" cy="3323987"/>
          </a:xfrm>
          <a:prstGeom prst="rect">
            <a:avLst/>
          </a:prstGeom>
        </p:spPr>
        <p:txBody>
          <a:bodyPr wrap="square">
            <a:spAutoFit/>
          </a:bodyPr>
          <a:lstStyle/>
          <a:p>
            <a:r>
              <a:rPr lang="fr-FR" sz="2100" dirty="0">
                <a:latin typeface="Times New Roman" panose="02020603050405020304" pitchFamily="18" charset="0"/>
                <a:cs typeface="Times New Roman" panose="02020603050405020304" pitchFamily="18" charset="0"/>
              </a:rPr>
              <a:t>« The </a:t>
            </a:r>
            <a:r>
              <a:rPr lang="fr-FR" sz="2100" dirty="0" err="1">
                <a:latin typeface="Times New Roman" panose="02020603050405020304" pitchFamily="18" charset="0"/>
                <a:cs typeface="Times New Roman" panose="02020603050405020304" pitchFamily="18" charset="0"/>
              </a:rPr>
              <a:t>next</a:t>
            </a:r>
            <a:r>
              <a:rPr lang="fr-FR" sz="2100" dirty="0">
                <a:latin typeface="Times New Roman" panose="02020603050405020304" pitchFamily="18" charset="0"/>
                <a:cs typeface="Times New Roman" panose="02020603050405020304" pitchFamily="18" charset="0"/>
              </a:rPr>
              <a:t> </a:t>
            </a:r>
            <a:r>
              <a:rPr lang="fr-FR" sz="2100" dirty="0" err="1">
                <a:latin typeface="Times New Roman" panose="02020603050405020304" pitchFamily="18" charset="0"/>
                <a:cs typeface="Times New Roman" panose="02020603050405020304" pitchFamily="18" charset="0"/>
              </a:rPr>
              <a:t>step</a:t>
            </a:r>
            <a:r>
              <a:rPr lang="fr-FR" sz="2100" dirty="0">
                <a:latin typeface="Times New Roman" panose="02020603050405020304" pitchFamily="18" charset="0"/>
                <a:cs typeface="Times New Roman" panose="02020603050405020304" pitchFamily="18" charset="0"/>
              </a:rPr>
              <a:t> </a:t>
            </a:r>
            <a:r>
              <a:rPr lang="fr-FR" sz="2100" dirty="0" err="1">
                <a:latin typeface="Times New Roman" panose="02020603050405020304" pitchFamily="18" charset="0"/>
                <a:cs typeface="Times New Roman" panose="02020603050405020304" pitchFamily="18" charset="0"/>
              </a:rPr>
              <a:t>forward</a:t>
            </a:r>
            <a:r>
              <a:rPr lang="fr-FR" sz="2100" dirty="0">
                <a:latin typeface="Times New Roman" panose="02020603050405020304" pitchFamily="18" charset="0"/>
                <a:cs typeface="Times New Roman" panose="02020603050405020304" pitchFamily="18" charset="0"/>
              </a:rPr>
              <a:t> in the long </a:t>
            </a:r>
            <a:r>
              <a:rPr lang="fr-FR" sz="2100" dirty="0" err="1">
                <a:latin typeface="Times New Roman" panose="02020603050405020304" pitchFamily="18" charset="0"/>
                <a:cs typeface="Times New Roman" panose="02020603050405020304" pitchFamily="18" charset="0"/>
              </a:rPr>
              <a:t>path</a:t>
            </a:r>
            <a:r>
              <a:rPr lang="fr-FR" sz="2100" dirty="0">
                <a:latin typeface="Times New Roman" panose="02020603050405020304" pitchFamily="18" charset="0"/>
                <a:cs typeface="Times New Roman" panose="02020603050405020304" pitchFamily="18" charset="0"/>
              </a:rPr>
              <a:t> of man’s </a:t>
            </a:r>
            <a:r>
              <a:rPr lang="fr-FR" sz="2100" dirty="0" err="1">
                <a:latin typeface="Times New Roman" panose="02020603050405020304" pitchFamily="18" charset="0"/>
                <a:cs typeface="Times New Roman" panose="02020603050405020304" pitchFamily="18" charset="0"/>
              </a:rPr>
              <a:t>progress</a:t>
            </a:r>
            <a:r>
              <a:rPr lang="fr-FR" sz="2100" dirty="0">
                <a:latin typeface="Times New Roman" panose="02020603050405020304" pitchFamily="18" charset="0"/>
                <a:cs typeface="Times New Roman" panose="02020603050405020304" pitchFamily="18" charset="0"/>
              </a:rPr>
              <a:t> must </a:t>
            </a:r>
            <a:r>
              <a:rPr lang="fr-FR" sz="2100" dirty="0" err="1">
                <a:latin typeface="Times New Roman" panose="02020603050405020304" pitchFamily="18" charset="0"/>
                <a:cs typeface="Times New Roman" panose="02020603050405020304" pitchFamily="18" charset="0"/>
              </a:rPr>
              <a:t>be</a:t>
            </a:r>
            <a:r>
              <a:rPr lang="fr-FR" sz="2100" dirty="0">
                <a:latin typeface="Times New Roman" panose="02020603050405020304" pitchFamily="18" charset="0"/>
                <a:cs typeface="Times New Roman" panose="02020603050405020304" pitchFamily="18" charset="0"/>
              </a:rPr>
              <a:t> </a:t>
            </a:r>
            <a:r>
              <a:rPr lang="fr-FR" sz="2100" b="1" dirty="0" err="1">
                <a:latin typeface="Times New Roman" panose="02020603050405020304" pitchFamily="18" charset="0"/>
                <a:cs typeface="Times New Roman" panose="02020603050405020304" pitchFamily="18" charset="0"/>
              </a:rPr>
              <a:t>from</a:t>
            </a:r>
            <a:r>
              <a:rPr lang="fr-FR" sz="2100" b="1" dirty="0">
                <a:latin typeface="Times New Roman" panose="02020603050405020304" pitchFamily="18" charset="0"/>
                <a:cs typeface="Times New Roman" panose="02020603050405020304" pitchFamily="18" charset="0"/>
              </a:rPr>
              <a:t> jurisprudence (</a:t>
            </a:r>
            <a:r>
              <a:rPr lang="fr-FR" sz="2100" b="1" dirty="0" err="1">
                <a:latin typeface="Times New Roman" panose="02020603050405020304" pitchFamily="18" charset="0"/>
                <a:cs typeface="Times New Roman" panose="02020603050405020304" pitchFamily="18" charset="0"/>
              </a:rPr>
              <a:t>which</a:t>
            </a:r>
            <a:r>
              <a:rPr lang="fr-FR" sz="2100" b="1" dirty="0">
                <a:latin typeface="Times New Roman" panose="02020603050405020304" pitchFamily="18" charset="0"/>
                <a:cs typeface="Times New Roman" panose="02020603050405020304" pitchFamily="18" charset="0"/>
              </a:rPr>
              <a:t> </a:t>
            </a:r>
            <a:r>
              <a:rPr lang="fr-FR" sz="2100" b="1" dirty="0" err="1">
                <a:latin typeface="Times New Roman" panose="02020603050405020304" pitchFamily="18" charset="0"/>
                <a:cs typeface="Times New Roman" panose="02020603050405020304" pitchFamily="18" charset="0"/>
              </a:rPr>
              <a:t>is</a:t>
            </a:r>
            <a:r>
              <a:rPr lang="fr-FR" sz="2100" b="1" dirty="0">
                <a:latin typeface="Times New Roman" panose="02020603050405020304" pitchFamily="18" charset="0"/>
                <a:cs typeface="Times New Roman" panose="02020603050405020304" pitchFamily="18" charset="0"/>
              </a:rPr>
              <a:t> </a:t>
            </a:r>
            <a:r>
              <a:rPr lang="fr-FR" sz="2100" b="1" dirty="0" err="1">
                <a:latin typeface="Times New Roman" panose="02020603050405020304" pitchFamily="18" charset="0"/>
                <a:cs typeface="Times New Roman" panose="02020603050405020304" pitchFamily="18" charset="0"/>
              </a:rPr>
              <a:t>mere</a:t>
            </a:r>
            <a:r>
              <a:rPr lang="fr-FR" sz="2100" b="1" dirty="0">
                <a:latin typeface="Times New Roman" panose="02020603050405020304" pitchFamily="18" charset="0"/>
                <a:cs typeface="Times New Roman" panose="02020603050405020304" pitchFamily="18" charset="0"/>
              </a:rPr>
              <a:t> </a:t>
            </a:r>
            <a:r>
              <a:rPr lang="fr-FR" sz="2100" b="1" dirty="0" err="1">
                <a:latin typeface="Times New Roman" panose="02020603050405020304" pitchFamily="18" charset="0"/>
                <a:cs typeface="Times New Roman" panose="02020603050405020304" pitchFamily="18" charset="0"/>
              </a:rPr>
              <a:t>speculation</a:t>
            </a:r>
            <a:r>
              <a:rPr lang="fr-FR" sz="2100" b="1" dirty="0">
                <a:latin typeface="Times New Roman" panose="02020603050405020304" pitchFamily="18" charset="0"/>
                <a:cs typeface="Times New Roman" panose="02020603050405020304" pitchFamily="18" charset="0"/>
              </a:rPr>
              <a:t> about </a:t>
            </a:r>
            <a:r>
              <a:rPr lang="fr-FR" sz="2100" b="1" dirty="0" err="1">
                <a:latin typeface="Times New Roman" panose="02020603050405020304" pitchFamily="18" charset="0"/>
                <a:cs typeface="Times New Roman" panose="02020603050405020304" pitchFamily="18" charset="0"/>
              </a:rPr>
              <a:t>law</a:t>
            </a:r>
            <a:r>
              <a:rPr lang="fr-FR" sz="2100" b="1" dirty="0">
                <a:latin typeface="Times New Roman" panose="02020603050405020304" pitchFamily="18" charset="0"/>
                <a:cs typeface="Times New Roman" panose="02020603050405020304" pitchFamily="18" charset="0"/>
              </a:rPr>
              <a:t>) to </a:t>
            </a:r>
            <a:r>
              <a:rPr lang="fr-FR" sz="2100" b="1" dirty="0" err="1">
                <a:latin typeface="Times New Roman" panose="02020603050405020304" pitchFamily="18" charset="0"/>
                <a:cs typeface="Times New Roman" panose="02020603050405020304" pitchFamily="18" charset="0"/>
              </a:rPr>
              <a:t>jurimetrics</a:t>
            </a:r>
            <a:r>
              <a:rPr lang="fr-FR" sz="2100" dirty="0">
                <a:latin typeface="Times New Roman" panose="02020603050405020304" pitchFamily="18" charset="0"/>
                <a:cs typeface="Times New Roman" panose="02020603050405020304" pitchFamily="18" charset="0"/>
              </a:rPr>
              <a:t>— </a:t>
            </a:r>
            <a:r>
              <a:rPr lang="fr-FR" sz="2100" dirty="0" err="1">
                <a:latin typeface="Times New Roman" panose="02020603050405020304" pitchFamily="18" charset="0"/>
                <a:cs typeface="Times New Roman" panose="02020603050405020304" pitchFamily="18" charset="0"/>
              </a:rPr>
              <a:t>which</a:t>
            </a:r>
            <a:r>
              <a:rPr lang="fr-FR" sz="2100" dirty="0">
                <a:latin typeface="Times New Roman" panose="02020603050405020304" pitchFamily="18" charset="0"/>
                <a:cs typeface="Times New Roman" panose="02020603050405020304" pitchFamily="18" charset="0"/>
              </a:rPr>
              <a:t> </a:t>
            </a:r>
            <a:r>
              <a:rPr lang="fr-FR" sz="2100" dirty="0" err="1">
                <a:latin typeface="Times New Roman" panose="02020603050405020304" pitchFamily="18" charset="0"/>
                <a:cs typeface="Times New Roman" panose="02020603050405020304" pitchFamily="18" charset="0"/>
              </a:rPr>
              <a:t>is</a:t>
            </a:r>
            <a:r>
              <a:rPr lang="fr-FR" sz="2100" dirty="0">
                <a:latin typeface="Times New Roman" panose="02020603050405020304" pitchFamily="18" charset="0"/>
                <a:cs typeface="Times New Roman" panose="02020603050405020304" pitchFamily="18" charset="0"/>
              </a:rPr>
              <a:t> the </a:t>
            </a:r>
            <a:r>
              <a:rPr lang="fr-FR" sz="2100" dirty="0" err="1">
                <a:latin typeface="Times New Roman" panose="02020603050405020304" pitchFamily="18" charset="0"/>
                <a:cs typeface="Times New Roman" panose="02020603050405020304" pitchFamily="18" charset="0"/>
              </a:rPr>
              <a:t>scientific</a:t>
            </a:r>
            <a:r>
              <a:rPr lang="fr-FR" sz="2100" dirty="0">
                <a:latin typeface="Times New Roman" panose="02020603050405020304" pitchFamily="18" charset="0"/>
                <a:cs typeface="Times New Roman" panose="02020603050405020304" pitchFamily="18" charset="0"/>
              </a:rPr>
              <a:t> investigation of </a:t>
            </a:r>
            <a:r>
              <a:rPr lang="fr-FR" sz="2100" dirty="0" err="1">
                <a:latin typeface="Times New Roman" panose="02020603050405020304" pitchFamily="18" charset="0"/>
                <a:cs typeface="Times New Roman" panose="02020603050405020304" pitchFamily="18" charset="0"/>
              </a:rPr>
              <a:t>legal</a:t>
            </a:r>
            <a:r>
              <a:rPr lang="fr-FR" sz="2100" dirty="0">
                <a:latin typeface="Times New Roman" panose="02020603050405020304" pitchFamily="18" charset="0"/>
                <a:cs typeface="Times New Roman" panose="02020603050405020304" pitchFamily="18" charset="0"/>
              </a:rPr>
              <a:t> </a:t>
            </a:r>
            <a:r>
              <a:rPr lang="fr-FR" sz="2100" dirty="0" err="1">
                <a:latin typeface="Times New Roman" panose="02020603050405020304" pitchFamily="18" charset="0"/>
                <a:cs typeface="Times New Roman" panose="02020603050405020304" pitchFamily="18" charset="0"/>
              </a:rPr>
              <a:t>problems</a:t>
            </a:r>
            <a:r>
              <a:rPr lang="fr-FR" sz="2100" dirty="0">
                <a:latin typeface="Times New Roman" panose="02020603050405020304" pitchFamily="18" charset="0"/>
                <a:cs typeface="Times New Roman" panose="02020603050405020304" pitchFamily="18" charset="0"/>
              </a:rPr>
              <a:t> . . .</a:t>
            </a:r>
          </a:p>
          <a:p>
            <a:endParaRPr lang="fr-FR" sz="2100" dirty="0">
              <a:latin typeface="Times New Roman" panose="02020603050405020304" pitchFamily="18" charset="0"/>
              <a:cs typeface="Times New Roman" panose="02020603050405020304" pitchFamily="18" charset="0"/>
            </a:endParaRPr>
          </a:p>
          <a:p>
            <a:r>
              <a:rPr lang="fr-FR" sz="2100" dirty="0">
                <a:latin typeface="Times New Roman" panose="02020603050405020304" pitchFamily="18" charset="0"/>
                <a:cs typeface="Times New Roman" panose="02020603050405020304" pitchFamily="18" charset="0"/>
              </a:rPr>
              <a:t>The </a:t>
            </a:r>
            <a:r>
              <a:rPr lang="fr-FR" sz="2100" dirty="0" err="1">
                <a:latin typeface="Times New Roman" panose="02020603050405020304" pitchFamily="18" charset="0"/>
                <a:cs typeface="Times New Roman" panose="02020603050405020304" pitchFamily="18" charset="0"/>
              </a:rPr>
              <a:t>inescapable</a:t>
            </a:r>
            <a:r>
              <a:rPr lang="fr-FR" sz="2100" dirty="0">
                <a:latin typeface="Times New Roman" panose="02020603050405020304" pitchFamily="18" charset="0"/>
                <a:cs typeface="Times New Roman" panose="02020603050405020304" pitchFamily="18" charset="0"/>
              </a:rPr>
              <a:t> </a:t>
            </a:r>
            <a:r>
              <a:rPr lang="fr-FR" sz="2100" dirty="0" err="1">
                <a:latin typeface="Times New Roman" panose="02020603050405020304" pitchFamily="18" charset="0"/>
                <a:cs typeface="Times New Roman" panose="02020603050405020304" pitchFamily="18" charset="0"/>
              </a:rPr>
              <a:t>fact</a:t>
            </a:r>
            <a:r>
              <a:rPr lang="fr-FR" sz="2100" dirty="0">
                <a:latin typeface="Times New Roman" panose="02020603050405020304" pitchFamily="18" charset="0"/>
                <a:cs typeface="Times New Roman" panose="02020603050405020304" pitchFamily="18" charset="0"/>
              </a:rPr>
              <a:t> </a:t>
            </a:r>
            <a:r>
              <a:rPr lang="fr-FR" sz="2100" dirty="0" err="1">
                <a:latin typeface="Times New Roman" panose="02020603050405020304" pitchFamily="18" charset="0"/>
                <a:cs typeface="Times New Roman" panose="02020603050405020304" pitchFamily="18" charset="0"/>
              </a:rPr>
              <a:t>is</a:t>
            </a:r>
            <a:r>
              <a:rPr lang="fr-FR" sz="2100" dirty="0">
                <a:latin typeface="Times New Roman" panose="02020603050405020304" pitchFamily="18" charset="0"/>
                <a:cs typeface="Times New Roman" panose="02020603050405020304" pitchFamily="18" charset="0"/>
              </a:rPr>
              <a:t> </a:t>
            </a:r>
            <a:r>
              <a:rPr lang="fr-FR" sz="2100" dirty="0" err="1">
                <a:latin typeface="Times New Roman" panose="02020603050405020304" pitchFamily="18" charset="0"/>
                <a:cs typeface="Times New Roman" panose="02020603050405020304" pitchFamily="18" charset="0"/>
              </a:rPr>
              <a:t>that</a:t>
            </a:r>
            <a:r>
              <a:rPr lang="fr-FR" sz="2100" dirty="0">
                <a:latin typeface="Times New Roman" panose="02020603050405020304" pitchFamily="18" charset="0"/>
                <a:cs typeface="Times New Roman" panose="02020603050405020304" pitchFamily="18" charset="0"/>
              </a:rPr>
              <a:t> </a:t>
            </a:r>
            <a:r>
              <a:rPr lang="fr-FR" sz="2100" b="1" dirty="0">
                <a:latin typeface="Times New Roman" panose="02020603050405020304" pitchFamily="18" charset="0"/>
                <a:cs typeface="Times New Roman" panose="02020603050405020304" pitchFamily="18" charset="0"/>
              </a:rPr>
              <a:t>jurisprudence </a:t>
            </a:r>
            <a:r>
              <a:rPr lang="fr-FR" sz="2100" b="1" dirty="0" err="1">
                <a:latin typeface="Times New Roman" panose="02020603050405020304" pitchFamily="18" charset="0"/>
                <a:cs typeface="Times New Roman" panose="02020603050405020304" pitchFamily="18" charset="0"/>
              </a:rPr>
              <a:t>bears</a:t>
            </a:r>
            <a:r>
              <a:rPr lang="fr-FR" sz="2100" b="1" dirty="0">
                <a:latin typeface="Times New Roman" panose="02020603050405020304" pitchFamily="18" charset="0"/>
                <a:cs typeface="Times New Roman" panose="02020603050405020304" pitchFamily="18" charset="0"/>
              </a:rPr>
              <a:t> the </a:t>
            </a:r>
            <a:r>
              <a:rPr lang="fr-FR" sz="2100" b="1" dirty="0" err="1">
                <a:latin typeface="Times New Roman" panose="02020603050405020304" pitchFamily="18" charset="0"/>
                <a:cs typeface="Times New Roman" panose="02020603050405020304" pitchFamily="18" charset="0"/>
              </a:rPr>
              <a:t>same</a:t>
            </a:r>
            <a:r>
              <a:rPr lang="fr-FR" sz="2100" b="1" dirty="0">
                <a:latin typeface="Times New Roman" panose="02020603050405020304" pitchFamily="18" charset="0"/>
                <a:cs typeface="Times New Roman" panose="02020603050405020304" pitchFamily="18" charset="0"/>
              </a:rPr>
              <a:t> relation to a modern science of </a:t>
            </a:r>
            <a:r>
              <a:rPr lang="fr-FR" sz="2100" b="1" dirty="0" err="1">
                <a:latin typeface="Times New Roman" panose="02020603050405020304" pitchFamily="18" charset="0"/>
                <a:cs typeface="Times New Roman" panose="02020603050405020304" pitchFamily="18" charset="0"/>
              </a:rPr>
              <a:t>jurimetrics</a:t>
            </a:r>
            <a:r>
              <a:rPr lang="fr-FR" sz="2100" b="1" dirty="0">
                <a:latin typeface="Times New Roman" panose="02020603050405020304" pitchFamily="18" charset="0"/>
                <a:cs typeface="Times New Roman" panose="02020603050405020304" pitchFamily="18" charset="0"/>
              </a:rPr>
              <a:t> as </a:t>
            </a:r>
            <a:r>
              <a:rPr lang="fr-FR" sz="2100" b="1" dirty="0" err="1">
                <a:latin typeface="Times New Roman" panose="02020603050405020304" pitchFamily="18" charset="0"/>
                <a:cs typeface="Times New Roman" panose="02020603050405020304" pitchFamily="18" charset="0"/>
              </a:rPr>
              <a:t>astrology</a:t>
            </a:r>
            <a:r>
              <a:rPr lang="fr-FR" sz="2100" b="1" dirty="0">
                <a:latin typeface="Times New Roman" panose="02020603050405020304" pitchFamily="18" charset="0"/>
                <a:cs typeface="Times New Roman" panose="02020603050405020304" pitchFamily="18" charset="0"/>
              </a:rPr>
              <a:t> </a:t>
            </a:r>
            <a:r>
              <a:rPr lang="fr-FR" sz="2100" b="1" dirty="0" err="1">
                <a:latin typeface="Times New Roman" panose="02020603050405020304" pitchFamily="18" charset="0"/>
                <a:cs typeface="Times New Roman" panose="02020603050405020304" pitchFamily="18" charset="0"/>
              </a:rPr>
              <a:t>does</a:t>
            </a:r>
            <a:r>
              <a:rPr lang="fr-FR" sz="2100" b="1" dirty="0">
                <a:latin typeface="Times New Roman" panose="02020603050405020304" pitchFamily="18" charset="0"/>
                <a:cs typeface="Times New Roman" panose="02020603050405020304" pitchFamily="18" charset="0"/>
              </a:rPr>
              <a:t> to </a:t>
            </a:r>
            <a:r>
              <a:rPr lang="fr-FR" sz="2100" b="1" dirty="0" err="1">
                <a:latin typeface="Times New Roman" panose="02020603050405020304" pitchFamily="18" charset="0"/>
                <a:cs typeface="Times New Roman" panose="02020603050405020304" pitchFamily="18" charset="0"/>
              </a:rPr>
              <a:t>astronomy</a:t>
            </a:r>
            <a:r>
              <a:rPr lang="fr-FR" sz="2100" b="1" dirty="0">
                <a:latin typeface="Times New Roman" panose="02020603050405020304" pitchFamily="18" charset="0"/>
                <a:cs typeface="Times New Roman" panose="02020603050405020304" pitchFamily="18" charset="0"/>
              </a:rPr>
              <a:t>, </a:t>
            </a:r>
            <a:r>
              <a:rPr lang="fr-FR" sz="2100" b="1" dirty="0" err="1">
                <a:latin typeface="Times New Roman" panose="02020603050405020304" pitchFamily="18" charset="0"/>
                <a:cs typeface="Times New Roman" panose="02020603050405020304" pitchFamily="18" charset="0"/>
              </a:rPr>
              <a:t>alchemy</a:t>
            </a:r>
            <a:r>
              <a:rPr lang="fr-FR" sz="2100" b="1" dirty="0">
                <a:latin typeface="Times New Roman" panose="02020603050405020304" pitchFamily="18" charset="0"/>
                <a:cs typeface="Times New Roman" panose="02020603050405020304" pitchFamily="18" charset="0"/>
              </a:rPr>
              <a:t> to </a:t>
            </a:r>
            <a:r>
              <a:rPr lang="fr-FR" sz="2100" b="1" dirty="0" err="1">
                <a:latin typeface="Times New Roman" panose="02020603050405020304" pitchFamily="18" charset="0"/>
                <a:cs typeface="Times New Roman" panose="02020603050405020304" pitchFamily="18" charset="0"/>
              </a:rPr>
              <a:t>chemistry</a:t>
            </a:r>
            <a:r>
              <a:rPr lang="fr-FR" sz="2100" b="1" dirty="0">
                <a:latin typeface="Times New Roman" panose="02020603050405020304" pitchFamily="18" charset="0"/>
                <a:cs typeface="Times New Roman" panose="02020603050405020304" pitchFamily="18" charset="0"/>
              </a:rPr>
              <a:t>, or </a:t>
            </a:r>
            <a:r>
              <a:rPr lang="fr-FR" sz="2100" b="1" dirty="0" err="1">
                <a:latin typeface="Times New Roman" panose="02020603050405020304" pitchFamily="18" charset="0"/>
                <a:cs typeface="Times New Roman" panose="02020603050405020304" pitchFamily="18" charset="0"/>
              </a:rPr>
              <a:t>phrenology</a:t>
            </a:r>
            <a:r>
              <a:rPr lang="fr-FR" sz="2100" b="1" dirty="0">
                <a:latin typeface="Times New Roman" panose="02020603050405020304" pitchFamily="18" charset="0"/>
                <a:cs typeface="Times New Roman" panose="02020603050405020304" pitchFamily="18" charset="0"/>
              </a:rPr>
              <a:t> to </a:t>
            </a:r>
            <a:r>
              <a:rPr lang="fr-FR" sz="2100" b="1" dirty="0" err="1">
                <a:latin typeface="Times New Roman" panose="02020603050405020304" pitchFamily="18" charset="0"/>
                <a:cs typeface="Times New Roman" panose="02020603050405020304" pitchFamily="18" charset="0"/>
              </a:rPr>
              <a:t>psychology</a:t>
            </a:r>
            <a:r>
              <a:rPr lang="fr-FR" sz="2100" dirty="0">
                <a:latin typeface="Times New Roman" panose="02020603050405020304" pitchFamily="18" charset="0"/>
                <a:cs typeface="Times New Roman" panose="02020603050405020304" pitchFamily="18" charset="0"/>
              </a:rPr>
              <a:t>. »</a:t>
            </a:r>
          </a:p>
          <a:p>
            <a:pPr defTabSz="685800"/>
            <a:endParaRPr lang="fr-FR" sz="21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A51D25-3304-C243-9A7C-0E90F2AFB763}"/>
              </a:ext>
            </a:extLst>
          </p:cNvPr>
          <p:cNvSpPr/>
          <p:nvPr/>
        </p:nvSpPr>
        <p:spPr>
          <a:xfrm>
            <a:off x="1345033" y="4320481"/>
            <a:ext cx="6223820" cy="646331"/>
          </a:xfrm>
          <a:prstGeom prst="rect">
            <a:avLst/>
          </a:prstGeom>
        </p:spPr>
        <p:txBody>
          <a:bodyPr wrap="square">
            <a:spAutoFit/>
          </a:bodyPr>
          <a:lstStyle/>
          <a:p>
            <a:pPr defTabSz="685800"/>
            <a:r>
              <a:rPr lang="fr-FR" dirty="0">
                <a:latin typeface="Times New Roman" panose="02020603050405020304" pitchFamily="18" charset="0"/>
                <a:cs typeface="Times New Roman" panose="02020603050405020304" pitchFamily="18" charset="0"/>
              </a:rPr>
              <a:t>Lee </a:t>
            </a:r>
            <a:r>
              <a:rPr lang="fr-FR" dirty="0" err="1">
                <a:latin typeface="Times New Roman" panose="02020603050405020304" pitchFamily="18" charset="0"/>
                <a:cs typeface="Times New Roman" panose="02020603050405020304" pitchFamily="18" charset="0"/>
              </a:rPr>
              <a:t>Loevinger</a:t>
            </a:r>
            <a:r>
              <a:rPr lang="fr-FR" dirty="0">
                <a:latin typeface="Times New Roman" panose="02020603050405020304" pitchFamily="18" charset="0"/>
                <a:cs typeface="Times New Roman" panose="02020603050405020304" pitchFamily="18" charset="0"/>
              </a:rPr>
              <a:t> (1949), “</a:t>
            </a:r>
            <a:r>
              <a:rPr lang="fr-FR" dirty="0" err="1">
                <a:latin typeface="Times New Roman" panose="02020603050405020304" pitchFamily="18" charset="0"/>
                <a:cs typeface="Times New Roman" panose="02020603050405020304" pitchFamily="18" charset="0"/>
              </a:rPr>
              <a:t>Jurimetrics</a:t>
            </a:r>
            <a:r>
              <a:rPr lang="fr-FR" dirty="0">
                <a:latin typeface="Times New Roman" panose="02020603050405020304" pitchFamily="18" charset="0"/>
                <a:cs typeface="Times New Roman" panose="02020603050405020304" pitchFamily="18" charset="0"/>
              </a:rPr>
              <a:t>: The </a:t>
            </a:r>
            <a:r>
              <a:rPr lang="fr-FR" dirty="0" err="1">
                <a:latin typeface="Times New Roman" panose="02020603050405020304" pitchFamily="18" charset="0"/>
                <a:cs typeface="Times New Roman" panose="02020603050405020304" pitchFamily="18" charset="0"/>
              </a:rPr>
              <a:t>next</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step</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forward</a:t>
            </a:r>
            <a:r>
              <a:rPr lang="fr-FR" dirty="0">
                <a:latin typeface="Times New Roman" panose="02020603050405020304" pitchFamily="18" charset="0"/>
                <a:cs typeface="Times New Roman" panose="02020603050405020304" pitchFamily="18" charset="0"/>
              </a:rPr>
              <a:t>”, Minnesota Law </a:t>
            </a:r>
            <a:r>
              <a:rPr lang="fr-FR" dirty="0" err="1">
                <a:latin typeface="Times New Roman" panose="02020603050405020304" pitchFamily="18" charset="0"/>
                <a:cs typeface="Times New Roman" panose="02020603050405020304" pitchFamily="18" charset="0"/>
              </a:rPr>
              <a:t>Review</a:t>
            </a:r>
            <a:r>
              <a:rPr lang="fr-FR" dirty="0">
                <a:latin typeface="Times New Roman" panose="02020603050405020304" pitchFamily="18" charset="0"/>
                <a:cs typeface="Times New Roman" panose="02020603050405020304" pitchFamily="18" charset="0"/>
              </a:rPr>
              <a:t>, vol. 33, no. 5, April, pp. 455–93.</a:t>
            </a:r>
          </a:p>
        </p:txBody>
      </p:sp>
      <p:sp>
        <p:nvSpPr>
          <p:cNvPr id="3" name="Title 2">
            <a:extLst>
              <a:ext uri="{FF2B5EF4-FFF2-40B4-BE49-F238E27FC236}">
                <a16:creationId xmlns:a16="http://schemas.microsoft.com/office/drawing/2014/main" id="{6B0F62F4-806E-4B49-B006-74B537597BF6}"/>
              </a:ext>
            </a:extLst>
          </p:cNvPr>
          <p:cNvSpPr>
            <a:spLocks noGrp="1"/>
          </p:cNvSpPr>
          <p:nvPr>
            <p:ph type="ctrTitle"/>
          </p:nvPr>
        </p:nvSpPr>
        <p:spPr/>
        <p:txBody>
          <a:bodyPr/>
          <a:lstStyle/>
          <a:p>
            <a:endParaRPr lang="en-FR" dirty="0"/>
          </a:p>
        </p:txBody>
      </p:sp>
    </p:spTree>
    <p:extLst>
      <p:ext uri="{BB962C8B-B14F-4D97-AF65-F5344CB8AC3E}">
        <p14:creationId xmlns:p14="http://schemas.microsoft.com/office/powerpoint/2010/main" val="166362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CE1F-0037-1941-8DD3-9416CDDE3A79}"/>
              </a:ext>
            </a:extLst>
          </p:cNvPr>
          <p:cNvSpPr>
            <a:spLocks noGrp="1"/>
          </p:cNvSpPr>
          <p:nvPr>
            <p:ph type="title"/>
          </p:nvPr>
        </p:nvSpPr>
        <p:spPr>
          <a:xfrm>
            <a:off x="0" y="114752"/>
            <a:ext cx="9144000" cy="534571"/>
          </a:xfrm>
        </p:spPr>
        <p:txBody>
          <a:bodyPr/>
          <a:lstStyle/>
          <a:p>
            <a:pPr algn="r"/>
            <a:endParaRPr lang="en-FR" dirty="0"/>
          </a:p>
        </p:txBody>
      </p:sp>
      <p:sp>
        <p:nvSpPr>
          <p:cNvPr id="3" name="Text Placeholder 2">
            <a:extLst>
              <a:ext uri="{FF2B5EF4-FFF2-40B4-BE49-F238E27FC236}">
                <a16:creationId xmlns:a16="http://schemas.microsoft.com/office/drawing/2014/main" id="{DA6E873A-FC5D-6641-AD89-399D8A347B27}"/>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4B4ABCC4-9679-DD4A-9664-7735AEFD70EC}"/>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8F38E779-A9EB-6940-B17A-0BDD9340B71E}"/>
              </a:ext>
            </a:extLst>
          </p:cNvPr>
          <p:cNvSpPr>
            <a:spLocks noGrp="1"/>
          </p:cNvSpPr>
          <p:nvPr>
            <p:ph type="body" sz="quarter" idx="16"/>
          </p:nvPr>
        </p:nvSpPr>
        <p:spPr/>
        <p:txBody>
          <a:bodyPr/>
          <a:lstStyle/>
          <a:p>
            <a:endParaRPr lang="en-FR"/>
          </a:p>
        </p:txBody>
      </p:sp>
      <p:sp>
        <p:nvSpPr>
          <p:cNvPr id="7" name="Text Placeholder 1">
            <a:extLst>
              <a:ext uri="{FF2B5EF4-FFF2-40B4-BE49-F238E27FC236}">
                <a16:creationId xmlns:a16="http://schemas.microsoft.com/office/drawing/2014/main" id="{B25510A8-6983-2F49-8BB1-D7071E4B289B}"/>
              </a:ext>
            </a:extLst>
          </p:cNvPr>
          <p:cNvSpPr txBox="1">
            <a:spLocks/>
          </p:cNvSpPr>
          <p:nvPr/>
        </p:nvSpPr>
        <p:spPr>
          <a:xfrm>
            <a:off x="1547664" y="3601616"/>
            <a:ext cx="6146740" cy="52032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is-IS" sz="1400" b="1" dirty="0">
                <a:solidFill>
                  <a:schemeClr val="tx1">
                    <a:lumMod val="65000"/>
                    <a:lumOff val="35000"/>
                  </a:schemeClr>
                </a:solidFill>
              </a:rPr>
              <a:t>Aristotle, Nicomachean Ethics para. 1142a</a:t>
            </a:r>
          </a:p>
          <a:p>
            <a:pPr marL="0" indent="0">
              <a:lnSpc>
                <a:spcPct val="130000"/>
              </a:lnSpc>
              <a:buNone/>
            </a:pPr>
            <a:endParaRPr lang="en-GB" sz="1400" b="1" dirty="0">
              <a:solidFill>
                <a:schemeClr val="tx1">
                  <a:lumMod val="65000"/>
                  <a:lumOff val="35000"/>
                </a:schemeClr>
              </a:solidFill>
            </a:endParaRPr>
          </a:p>
          <a:p>
            <a:endParaRPr lang="en-GB" dirty="0"/>
          </a:p>
        </p:txBody>
      </p:sp>
      <p:sp>
        <p:nvSpPr>
          <p:cNvPr id="8" name="Text Placeholder 2">
            <a:extLst>
              <a:ext uri="{FF2B5EF4-FFF2-40B4-BE49-F238E27FC236}">
                <a16:creationId xmlns:a16="http://schemas.microsoft.com/office/drawing/2014/main" id="{0CDA36F0-8CB1-8644-A627-16F8D21E72D2}"/>
              </a:ext>
            </a:extLst>
          </p:cNvPr>
          <p:cNvSpPr txBox="1">
            <a:spLocks/>
          </p:cNvSpPr>
          <p:nvPr/>
        </p:nvSpPr>
        <p:spPr>
          <a:xfrm>
            <a:off x="2006715" y="1884104"/>
            <a:ext cx="5228638" cy="108012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GB" sz="2000" b="1" i="1" dirty="0">
                <a:solidFill>
                  <a:schemeClr val="tx1">
                    <a:lumMod val="65000"/>
                    <a:lumOff val="35000"/>
                  </a:schemeClr>
                </a:solidFill>
              </a:rPr>
              <a:t>The objects of mathematics are abstractions, while the first principles of these other subjects [philosophy and physics] come from experience</a:t>
            </a:r>
          </a:p>
        </p:txBody>
      </p:sp>
      <p:pic>
        <p:nvPicPr>
          <p:cNvPr id="9" name="Picture 8" descr="A picture containing drawing&#10;&#10;Description automatically generated">
            <a:extLst>
              <a:ext uri="{FF2B5EF4-FFF2-40B4-BE49-F238E27FC236}">
                <a16:creationId xmlns:a16="http://schemas.microsoft.com/office/drawing/2014/main" id="{A9977EC0-685A-7F43-84CC-D0D39051B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99" y="1382759"/>
            <a:ext cx="835364" cy="649169"/>
          </a:xfrm>
          <a:prstGeom prst="rect">
            <a:avLst/>
          </a:prstGeom>
          <a:solidFill>
            <a:schemeClr val="bg1"/>
          </a:solidFill>
        </p:spPr>
      </p:pic>
      <p:pic>
        <p:nvPicPr>
          <p:cNvPr id="10" name="Picture 9" descr="A picture containing drawing&#10;&#10;Description automatically generated">
            <a:extLst>
              <a:ext uri="{FF2B5EF4-FFF2-40B4-BE49-F238E27FC236}">
                <a16:creationId xmlns:a16="http://schemas.microsoft.com/office/drawing/2014/main" id="{C76EE35E-0BBF-A840-9C1D-6ECFD4E94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7186246" y="2643608"/>
            <a:ext cx="844702" cy="641232"/>
          </a:xfrm>
          <a:prstGeom prst="rect">
            <a:avLst/>
          </a:prstGeom>
          <a:solidFill>
            <a:schemeClr val="bg1"/>
          </a:solidFill>
        </p:spPr>
      </p:pic>
    </p:spTree>
    <p:extLst>
      <p:ext uri="{BB962C8B-B14F-4D97-AF65-F5344CB8AC3E}">
        <p14:creationId xmlns:p14="http://schemas.microsoft.com/office/powerpoint/2010/main" val="3156319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E912D-E96F-8748-A389-B1F5BEAFB533}"/>
              </a:ext>
            </a:extLst>
          </p:cNvPr>
          <p:cNvSpPr>
            <a:spLocks noGrp="1"/>
          </p:cNvSpPr>
          <p:nvPr>
            <p:ph type="title"/>
          </p:nvPr>
        </p:nvSpPr>
        <p:spPr/>
        <p:txBody>
          <a:bodyPr/>
          <a:lstStyle/>
          <a:p>
            <a:r>
              <a:rPr lang="en-GB" dirty="0"/>
              <a:t>Mathematisation of Physics! </a:t>
            </a:r>
            <a:endParaRPr lang="en-FR" dirty="0"/>
          </a:p>
        </p:txBody>
      </p:sp>
      <p:sp>
        <p:nvSpPr>
          <p:cNvPr id="3" name="Content Placeholder 2">
            <a:extLst>
              <a:ext uri="{FF2B5EF4-FFF2-40B4-BE49-F238E27FC236}">
                <a16:creationId xmlns:a16="http://schemas.microsoft.com/office/drawing/2014/main" id="{08D23744-5254-7143-9398-7B5D4D6ADAA0}"/>
              </a:ext>
            </a:extLst>
          </p:cNvPr>
          <p:cNvSpPr>
            <a:spLocks noGrp="1"/>
          </p:cNvSpPr>
          <p:nvPr>
            <p:ph idx="1"/>
          </p:nvPr>
        </p:nvSpPr>
        <p:spPr/>
        <p:txBody>
          <a:bodyPr/>
          <a:lstStyle/>
          <a:p>
            <a:endParaRPr lang="en-FR" dirty="0"/>
          </a:p>
        </p:txBody>
      </p:sp>
      <p:sp>
        <p:nvSpPr>
          <p:cNvPr id="4" name="Slide Number Placeholder 3">
            <a:extLst>
              <a:ext uri="{FF2B5EF4-FFF2-40B4-BE49-F238E27FC236}">
                <a16:creationId xmlns:a16="http://schemas.microsoft.com/office/drawing/2014/main" id="{51C7C35E-A9CB-0647-A9F4-14639EBC1255}"/>
              </a:ext>
            </a:extLst>
          </p:cNvPr>
          <p:cNvSpPr>
            <a:spLocks noGrp="1"/>
          </p:cNvSpPr>
          <p:nvPr>
            <p:ph type="sldNum" sz="quarter" idx="12"/>
          </p:nvPr>
        </p:nvSpPr>
        <p:spPr/>
        <p:txBody>
          <a:bodyPr/>
          <a:lstStyle/>
          <a:p>
            <a:fld id="{4708B4FD-91B8-4045-BA4B-732CFBA07F57}" type="slidenum">
              <a:rPr lang="en-GB" smtClean="0"/>
              <a:t>48</a:t>
            </a:fld>
            <a:endParaRPr lang="en-GB"/>
          </a:p>
        </p:txBody>
      </p:sp>
      <p:pic>
        <p:nvPicPr>
          <p:cNvPr id="7" name="Content Placeholder 4">
            <a:extLst>
              <a:ext uri="{FF2B5EF4-FFF2-40B4-BE49-F238E27FC236}">
                <a16:creationId xmlns:a16="http://schemas.microsoft.com/office/drawing/2014/main" id="{26EE64D0-32A6-9C45-B7DD-51D7A1BDC258}"/>
              </a:ext>
            </a:extLst>
          </p:cNvPr>
          <p:cNvPicPr>
            <a:picLocks noChangeAspect="1"/>
          </p:cNvPicPr>
          <p:nvPr/>
        </p:nvPicPr>
        <p:blipFill>
          <a:blip r:embed="rId3"/>
          <a:srcRect l="-79141" r="-79141"/>
          <a:stretch>
            <a:fillRect/>
          </a:stretch>
        </p:blipFill>
        <p:spPr>
          <a:xfrm>
            <a:off x="3438854" y="848781"/>
            <a:ext cx="6265778" cy="3445937"/>
          </a:xfrm>
          <a:prstGeom prst="rect">
            <a:avLst/>
          </a:prstGeom>
        </p:spPr>
      </p:pic>
      <p:pic>
        <p:nvPicPr>
          <p:cNvPr id="8" name="Picture 7" descr="Galileo-MST.800.jpg">
            <a:extLst>
              <a:ext uri="{FF2B5EF4-FFF2-40B4-BE49-F238E27FC236}">
                <a16:creationId xmlns:a16="http://schemas.microsoft.com/office/drawing/2014/main" id="{D73726F9-1AC6-2C48-8330-2BF91E5DDF08}"/>
              </a:ext>
            </a:extLst>
          </p:cNvPr>
          <p:cNvPicPr>
            <a:picLocks noChangeAspect="1"/>
          </p:cNvPicPr>
          <p:nvPr/>
        </p:nvPicPr>
        <p:blipFill rotWithShape="1">
          <a:blip r:embed="rId4">
            <a:extLst>
              <a:ext uri="{28A0092B-C50C-407E-A947-70E740481C1C}">
                <a14:useLocalDpi xmlns:a14="http://schemas.microsoft.com/office/drawing/2010/main" val="0"/>
              </a:ext>
            </a:extLst>
          </a:blip>
          <a:srcRect l="5000" t="735" r="9660"/>
          <a:stretch/>
        </p:blipFill>
        <p:spPr>
          <a:xfrm>
            <a:off x="891245" y="1089062"/>
            <a:ext cx="3680755" cy="3205656"/>
          </a:xfrm>
          <a:prstGeom prst="rect">
            <a:avLst/>
          </a:prstGeom>
        </p:spPr>
      </p:pic>
      <p:sp>
        <p:nvSpPr>
          <p:cNvPr id="9" name="Rectangle 8">
            <a:extLst>
              <a:ext uri="{FF2B5EF4-FFF2-40B4-BE49-F238E27FC236}">
                <a16:creationId xmlns:a16="http://schemas.microsoft.com/office/drawing/2014/main" id="{A6DB8EB4-7EB1-5148-99E7-2F8DE3BB4A3F}"/>
              </a:ext>
            </a:extLst>
          </p:cNvPr>
          <p:cNvSpPr/>
          <p:nvPr/>
        </p:nvSpPr>
        <p:spPr>
          <a:xfrm>
            <a:off x="5318235" y="4429896"/>
            <a:ext cx="3510455" cy="507831"/>
          </a:xfrm>
          <a:prstGeom prst="rect">
            <a:avLst/>
          </a:prstGeom>
        </p:spPr>
        <p:txBody>
          <a:bodyPr wrap="square">
            <a:spAutoFit/>
          </a:bodyPr>
          <a:lstStyle/>
          <a:p>
            <a:r>
              <a:rPr lang="en-GB" sz="1350" b="1" dirty="0"/>
              <a:t>Newton’s Mathematical Principles of Natural Philosophy (1687)</a:t>
            </a:r>
            <a:endParaRPr lang="en-FR" sz="1350" b="1" dirty="0"/>
          </a:p>
        </p:txBody>
      </p:sp>
      <p:pic>
        <p:nvPicPr>
          <p:cNvPr id="10" name="Image 13">
            <a:extLst>
              <a:ext uri="{FF2B5EF4-FFF2-40B4-BE49-F238E27FC236}">
                <a16:creationId xmlns:a16="http://schemas.microsoft.com/office/drawing/2014/main" id="{2EAAC17A-0B0E-644B-B862-C70C41C008D5}"/>
              </a:ext>
            </a:extLst>
          </p:cNvPr>
          <p:cNvPicPr/>
          <p:nvPr/>
        </p:nvPicPr>
        <p:blipFill>
          <a:blip r:embed="rId5"/>
          <a:srcRect/>
          <a:stretch>
            <a:fillRect/>
          </a:stretch>
        </p:blipFill>
        <p:spPr bwMode="auto">
          <a:xfrm>
            <a:off x="384335" y="2425687"/>
            <a:ext cx="410453" cy="532405"/>
          </a:xfrm>
          <a:prstGeom prst="rect">
            <a:avLst/>
          </a:prstGeom>
          <a:noFill/>
          <a:ln w="9525">
            <a:noFill/>
            <a:miter lim="800000"/>
            <a:headEnd/>
            <a:tailEnd/>
          </a:ln>
        </p:spPr>
      </p:pic>
      <p:sp>
        <p:nvSpPr>
          <p:cNvPr id="11" name="Rectangle 10">
            <a:extLst>
              <a:ext uri="{FF2B5EF4-FFF2-40B4-BE49-F238E27FC236}">
                <a16:creationId xmlns:a16="http://schemas.microsoft.com/office/drawing/2014/main" id="{38469814-8084-0F45-BA7F-63FFC3418C93}"/>
              </a:ext>
            </a:extLst>
          </p:cNvPr>
          <p:cNvSpPr/>
          <p:nvPr/>
        </p:nvSpPr>
        <p:spPr>
          <a:xfrm>
            <a:off x="1481855" y="4384447"/>
            <a:ext cx="1931939" cy="300082"/>
          </a:xfrm>
          <a:prstGeom prst="rect">
            <a:avLst/>
          </a:prstGeom>
        </p:spPr>
        <p:txBody>
          <a:bodyPr wrap="none">
            <a:spAutoFit/>
          </a:bodyPr>
          <a:lstStyle/>
          <a:p>
            <a:r>
              <a:rPr lang="en-GB" sz="1350" b="1" dirty="0"/>
              <a:t>Galileo's </a:t>
            </a:r>
            <a:r>
              <a:rPr lang="en-GB" sz="1350" b="1" i="1" dirty="0" err="1"/>
              <a:t>Discorsi</a:t>
            </a:r>
            <a:r>
              <a:rPr lang="en-GB" sz="1350" b="1" dirty="0"/>
              <a:t> (1638)</a:t>
            </a:r>
          </a:p>
        </p:txBody>
      </p:sp>
    </p:spTree>
    <p:extLst>
      <p:ext uri="{BB962C8B-B14F-4D97-AF65-F5344CB8AC3E}">
        <p14:creationId xmlns:p14="http://schemas.microsoft.com/office/powerpoint/2010/main" val="1568201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594"/>
            <a:ext cx="9144000" cy="543295"/>
          </a:xfrm>
        </p:spPr>
        <p:txBody>
          <a:bodyPr>
            <a:noAutofit/>
          </a:bodyPr>
          <a:lstStyle/>
          <a:p>
            <a:r>
              <a:rPr lang="en-GB" sz="1600" b="1" cap="all" dirty="0">
                <a:latin typeface="Gill Sans"/>
                <a:cs typeface="Gill Sans"/>
              </a:rPr>
              <a:t>Techniques Used in Articles Published in Five Economics Journals </a:t>
            </a:r>
            <a:br>
              <a:rPr lang="en-GB" sz="1600" b="1" cap="all" dirty="0">
                <a:latin typeface="Gill Sans"/>
                <a:cs typeface="Gill Sans"/>
              </a:rPr>
            </a:br>
            <a:endParaRPr lang="en-GB" sz="1600" b="1" cap="all" dirty="0">
              <a:latin typeface="Gill Sans"/>
              <a:cs typeface="Gill Sans"/>
            </a:endParaRPr>
          </a:p>
        </p:txBody>
      </p:sp>
      <p:graphicFrame>
        <p:nvGraphicFramePr>
          <p:cNvPr id="4" name="Object 3"/>
          <p:cNvGraphicFramePr>
            <a:graphicFrameLocks noChangeAspect="1"/>
          </p:cNvGraphicFramePr>
          <p:nvPr/>
        </p:nvGraphicFramePr>
        <p:xfrm>
          <a:off x="1540372" y="1395807"/>
          <a:ext cx="6117728" cy="2669009"/>
        </p:xfrm>
        <a:graphic>
          <a:graphicData uri="http://schemas.openxmlformats.org/presentationml/2006/ole">
            <mc:AlternateContent xmlns:mc="http://schemas.openxmlformats.org/markup-compatibility/2006">
              <mc:Choice xmlns:v="urn:schemas-microsoft-com:vml" Requires="v">
                <p:oleObj spid="_x0000_s3089" name="Document" r:id="rId3" imgW="5181600" imgH="2260600" progId="Word.Document.12">
                  <p:embed/>
                </p:oleObj>
              </mc:Choice>
              <mc:Fallback>
                <p:oleObj name="Document" r:id="rId3" imgW="5181600" imgH="2260600" progId="Word.Document.12">
                  <p:embed/>
                  <p:pic>
                    <p:nvPicPr>
                      <p:cNvPr id="4" name="Object 3"/>
                      <p:cNvPicPr/>
                      <p:nvPr/>
                    </p:nvPicPr>
                    <p:blipFill>
                      <a:blip r:embed="rId4"/>
                      <a:stretch>
                        <a:fillRect/>
                      </a:stretch>
                    </p:blipFill>
                    <p:spPr>
                      <a:xfrm>
                        <a:off x="1540372" y="1395807"/>
                        <a:ext cx="6117728" cy="2669009"/>
                      </a:xfrm>
                      <a:prstGeom prst="rect">
                        <a:avLst/>
                      </a:prstGeom>
                    </p:spPr>
                  </p:pic>
                </p:oleObj>
              </mc:Fallback>
            </mc:AlternateContent>
          </a:graphicData>
        </a:graphic>
      </p:graphicFrame>
      <p:sp>
        <p:nvSpPr>
          <p:cNvPr id="5" name="TextBox 4"/>
          <p:cNvSpPr txBox="1"/>
          <p:nvPr/>
        </p:nvSpPr>
        <p:spPr>
          <a:xfrm>
            <a:off x="1655144" y="4244007"/>
            <a:ext cx="5492209" cy="438582"/>
          </a:xfrm>
          <a:prstGeom prst="rect">
            <a:avLst/>
          </a:prstGeom>
          <a:noFill/>
        </p:spPr>
        <p:txBody>
          <a:bodyPr wrap="none" rtlCol="0">
            <a:spAutoFit/>
          </a:bodyPr>
          <a:lstStyle/>
          <a:p>
            <a:r>
              <a:rPr lang="en-GB" sz="900" dirty="0"/>
              <a:t>STIGLER J. George, Stephen M. Stigler &amp; Claire </a:t>
            </a:r>
            <a:r>
              <a:rPr lang="en-GB" sz="900" dirty="0" err="1"/>
              <a:t>Friedland</a:t>
            </a:r>
            <a:r>
              <a:rPr lang="en-GB" sz="900" dirty="0"/>
              <a:t>, The Journals of Economics, 103 J. </a:t>
            </a:r>
            <a:r>
              <a:rPr lang="en-GB" sz="900" dirty="0" err="1"/>
              <a:t>Polt</a:t>
            </a:r>
            <a:r>
              <a:rPr lang="en-GB" sz="900" dirty="0"/>
              <a:t>. Econ. 331 (1995).</a:t>
            </a:r>
          </a:p>
          <a:p>
            <a:endParaRPr lang="en-GB" sz="1350" dirty="0"/>
          </a:p>
        </p:txBody>
      </p:sp>
    </p:spTree>
    <p:extLst>
      <p:ext uri="{BB962C8B-B14F-4D97-AF65-F5344CB8AC3E}">
        <p14:creationId xmlns:p14="http://schemas.microsoft.com/office/powerpoint/2010/main" val="2713932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0194-0F62-1A45-B209-3A93D2799AD4}"/>
              </a:ext>
            </a:extLst>
          </p:cNvPr>
          <p:cNvSpPr>
            <a:spLocks noGrp="1"/>
          </p:cNvSpPr>
          <p:nvPr>
            <p:ph type="title"/>
          </p:nvPr>
        </p:nvSpPr>
        <p:spPr/>
        <p:txBody>
          <a:bodyPr/>
          <a:lstStyle/>
          <a:p>
            <a:pPr algn="r"/>
            <a:r>
              <a:rPr lang="en-GB" dirty="0"/>
              <a:t>Objectives of the course</a:t>
            </a:r>
            <a:endParaRPr lang="en-FR" dirty="0"/>
          </a:p>
        </p:txBody>
      </p:sp>
      <p:sp>
        <p:nvSpPr>
          <p:cNvPr id="3" name="Text Placeholder 2">
            <a:extLst>
              <a:ext uri="{FF2B5EF4-FFF2-40B4-BE49-F238E27FC236}">
                <a16:creationId xmlns:a16="http://schemas.microsoft.com/office/drawing/2014/main" id="{5BADA957-516A-594F-91A2-331A848F186D}"/>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CE8578D8-0EA8-8141-9A76-0C5ED83D8025}"/>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EBDF8B99-DEB2-0941-9086-B3456C7DBABE}"/>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64A8F402-E257-5C46-8C04-BF06FFBFC791}"/>
              </a:ext>
            </a:extLst>
          </p:cNvPr>
          <p:cNvSpPr>
            <a:spLocks noGrp="1"/>
          </p:cNvSpPr>
          <p:nvPr>
            <p:ph type="body" sz="quarter" idx="12"/>
          </p:nvPr>
        </p:nvSpPr>
        <p:spPr>
          <a:xfrm>
            <a:off x="798062" y="808172"/>
            <a:ext cx="7547876" cy="3637704"/>
          </a:xfrm>
        </p:spPr>
        <p:txBody>
          <a:bodyPr/>
          <a:lstStyle/>
          <a:p>
            <a:pPr lvl="0"/>
            <a:r>
              <a:rPr lang="en-US" sz="2200" dirty="0"/>
              <a:t>Provide a critical understanding of the key legal, technical, and socio-economic issues at stake with the use of AI and processing of data in the legal domain.</a:t>
            </a:r>
          </a:p>
          <a:p>
            <a:pPr lvl="0"/>
            <a:endParaRPr lang="en-US" sz="2200" dirty="0"/>
          </a:p>
          <a:p>
            <a:pPr lvl="0"/>
            <a:r>
              <a:rPr lang="en-US" sz="2200" dirty="0"/>
              <a:t>Equip students with the skills to frame legal problems into AI tasks and identify the technologies to implement them. </a:t>
            </a:r>
          </a:p>
          <a:p>
            <a:pPr lvl="0"/>
            <a:endParaRPr lang="en-US" sz="2200" dirty="0"/>
          </a:p>
          <a:p>
            <a:pPr lvl="0"/>
            <a:r>
              <a:rPr lang="en-US" sz="2200" dirty="0"/>
              <a:t>Develop pragmatic thinking on the use of technology in law through the design of a methodology to produce legal metrics.</a:t>
            </a:r>
            <a:endParaRPr lang="en-FR" dirty="0"/>
          </a:p>
          <a:p>
            <a:pPr marL="0" indent="0">
              <a:buNone/>
            </a:pPr>
            <a:endParaRPr lang="en-FR" dirty="0"/>
          </a:p>
          <a:p>
            <a:pPr marL="0" indent="0">
              <a:buNone/>
            </a:pPr>
            <a:r>
              <a:rPr lang="en-US" sz="1050" dirty="0"/>
              <a:t>For coding courses contact the Data Minds Association at HEC Paris</a:t>
            </a:r>
          </a:p>
          <a:p>
            <a:pPr marL="0" indent="0">
              <a:buNone/>
            </a:pPr>
            <a:endParaRPr lang="en-FR" dirty="0"/>
          </a:p>
        </p:txBody>
      </p:sp>
    </p:spTree>
    <p:extLst>
      <p:ext uri="{BB962C8B-B14F-4D97-AF65-F5344CB8AC3E}">
        <p14:creationId xmlns:p14="http://schemas.microsoft.com/office/powerpoint/2010/main" val="3895716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7E94CD96-BD42-4A4D-B2D0-1B0F7FBD09DB}"/>
              </a:ext>
            </a:extLst>
          </p:cNvPr>
          <p:cNvPicPr>
            <a:picLocks noChangeAspect="1"/>
          </p:cNvPicPr>
          <p:nvPr/>
        </p:nvPicPr>
        <p:blipFill>
          <a:blip r:embed="rId2"/>
          <a:stretch>
            <a:fillRect/>
          </a:stretch>
        </p:blipFill>
        <p:spPr>
          <a:xfrm>
            <a:off x="2729588" y="834691"/>
            <a:ext cx="3918601" cy="4075346"/>
          </a:xfrm>
          <a:prstGeom prst="rect">
            <a:avLst/>
          </a:prstGeom>
        </p:spPr>
      </p:pic>
    </p:spTree>
    <p:extLst>
      <p:ext uri="{BB962C8B-B14F-4D97-AF65-F5344CB8AC3E}">
        <p14:creationId xmlns:p14="http://schemas.microsoft.com/office/powerpoint/2010/main" val="2056031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CE1F-0037-1941-8DD3-9416CDDE3A79}"/>
              </a:ext>
            </a:extLst>
          </p:cNvPr>
          <p:cNvSpPr>
            <a:spLocks noGrp="1"/>
          </p:cNvSpPr>
          <p:nvPr>
            <p:ph type="title"/>
          </p:nvPr>
        </p:nvSpPr>
        <p:spPr>
          <a:xfrm>
            <a:off x="0" y="114752"/>
            <a:ext cx="9144000" cy="534571"/>
          </a:xfrm>
        </p:spPr>
        <p:txBody>
          <a:bodyPr/>
          <a:lstStyle/>
          <a:p>
            <a:pPr algn="r"/>
            <a:endParaRPr lang="en-FR" dirty="0"/>
          </a:p>
        </p:txBody>
      </p:sp>
      <p:sp>
        <p:nvSpPr>
          <p:cNvPr id="3" name="Text Placeholder 2">
            <a:extLst>
              <a:ext uri="{FF2B5EF4-FFF2-40B4-BE49-F238E27FC236}">
                <a16:creationId xmlns:a16="http://schemas.microsoft.com/office/drawing/2014/main" id="{DA6E873A-FC5D-6641-AD89-399D8A347B27}"/>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4B4ABCC4-9679-DD4A-9664-7735AEFD70EC}"/>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8F38E779-A9EB-6940-B17A-0BDD9340B71E}"/>
              </a:ext>
            </a:extLst>
          </p:cNvPr>
          <p:cNvSpPr>
            <a:spLocks noGrp="1"/>
          </p:cNvSpPr>
          <p:nvPr>
            <p:ph type="body" sz="quarter" idx="16"/>
          </p:nvPr>
        </p:nvSpPr>
        <p:spPr/>
        <p:txBody>
          <a:bodyPr/>
          <a:lstStyle/>
          <a:p>
            <a:endParaRPr lang="en-FR"/>
          </a:p>
        </p:txBody>
      </p:sp>
      <p:sp>
        <p:nvSpPr>
          <p:cNvPr id="7" name="Text Placeholder 1">
            <a:extLst>
              <a:ext uri="{FF2B5EF4-FFF2-40B4-BE49-F238E27FC236}">
                <a16:creationId xmlns:a16="http://schemas.microsoft.com/office/drawing/2014/main" id="{B25510A8-6983-2F49-8BB1-D7071E4B289B}"/>
              </a:ext>
            </a:extLst>
          </p:cNvPr>
          <p:cNvSpPr txBox="1">
            <a:spLocks/>
          </p:cNvSpPr>
          <p:nvPr/>
        </p:nvSpPr>
        <p:spPr>
          <a:xfrm>
            <a:off x="1547664" y="3601616"/>
            <a:ext cx="6146740" cy="52032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is-IS" sz="1400" b="1" dirty="0">
                <a:solidFill>
                  <a:schemeClr val="tx1">
                    <a:lumMod val="65000"/>
                    <a:lumOff val="35000"/>
                  </a:schemeClr>
                </a:solidFill>
              </a:rPr>
              <a:t>Alain Desrosières, The Politics of Large Numbers </a:t>
            </a:r>
          </a:p>
          <a:p>
            <a:pPr marL="0" indent="0">
              <a:lnSpc>
                <a:spcPct val="130000"/>
              </a:lnSpc>
              <a:buNone/>
            </a:pPr>
            <a:endParaRPr lang="en-GB" sz="1400" b="1" dirty="0">
              <a:solidFill>
                <a:schemeClr val="tx1">
                  <a:lumMod val="65000"/>
                  <a:lumOff val="35000"/>
                </a:schemeClr>
              </a:solidFill>
            </a:endParaRPr>
          </a:p>
          <a:p>
            <a:endParaRPr lang="en-GB" dirty="0"/>
          </a:p>
        </p:txBody>
      </p:sp>
      <p:sp>
        <p:nvSpPr>
          <p:cNvPr id="8" name="Text Placeholder 2">
            <a:extLst>
              <a:ext uri="{FF2B5EF4-FFF2-40B4-BE49-F238E27FC236}">
                <a16:creationId xmlns:a16="http://schemas.microsoft.com/office/drawing/2014/main" id="{0CDA36F0-8CB1-8644-A627-16F8D21E72D2}"/>
              </a:ext>
            </a:extLst>
          </p:cNvPr>
          <p:cNvSpPr txBox="1">
            <a:spLocks/>
          </p:cNvSpPr>
          <p:nvPr/>
        </p:nvSpPr>
        <p:spPr>
          <a:xfrm>
            <a:off x="2128558" y="1736652"/>
            <a:ext cx="5228638" cy="108012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GB" sz="6000" b="1" i="1" dirty="0">
                <a:solidFill>
                  <a:schemeClr val="tx1">
                    <a:lumMod val="65000"/>
                    <a:lumOff val="35000"/>
                  </a:schemeClr>
                </a:solidFill>
              </a:rPr>
              <a:t>Do statistics lie</a:t>
            </a:r>
          </a:p>
        </p:txBody>
      </p:sp>
      <p:pic>
        <p:nvPicPr>
          <p:cNvPr id="9" name="Picture 8" descr="A picture containing drawing&#10;&#10;Description automatically generated">
            <a:extLst>
              <a:ext uri="{FF2B5EF4-FFF2-40B4-BE49-F238E27FC236}">
                <a16:creationId xmlns:a16="http://schemas.microsoft.com/office/drawing/2014/main" id="{A9977EC0-685A-7F43-84CC-D0D39051B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99" y="1382759"/>
            <a:ext cx="835364" cy="649169"/>
          </a:xfrm>
          <a:prstGeom prst="rect">
            <a:avLst/>
          </a:prstGeom>
          <a:solidFill>
            <a:schemeClr val="bg1"/>
          </a:solidFill>
        </p:spPr>
      </p:pic>
      <p:pic>
        <p:nvPicPr>
          <p:cNvPr id="10" name="Picture 9" descr="A picture containing drawing&#10;&#10;Description automatically generated">
            <a:extLst>
              <a:ext uri="{FF2B5EF4-FFF2-40B4-BE49-F238E27FC236}">
                <a16:creationId xmlns:a16="http://schemas.microsoft.com/office/drawing/2014/main" id="{C76EE35E-0BBF-A840-9C1D-6ECFD4E94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7186246" y="2643608"/>
            <a:ext cx="844702" cy="641232"/>
          </a:xfrm>
          <a:prstGeom prst="rect">
            <a:avLst/>
          </a:prstGeom>
          <a:solidFill>
            <a:schemeClr val="bg1"/>
          </a:solidFill>
        </p:spPr>
      </p:pic>
    </p:spTree>
    <p:extLst>
      <p:ext uri="{BB962C8B-B14F-4D97-AF65-F5344CB8AC3E}">
        <p14:creationId xmlns:p14="http://schemas.microsoft.com/office/powerpoint/2010/main" val="2363566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459" y="-77883"/>
            <a:ext cx="6365081" cy="857250"/>
          </a:xfrm>
        </p:spPr>
        <p:txBody>
          <a:bodyPr>
            <a:normAutofit/>
          </a:bodyPr>
          <a:lstStyle/>
          <a:p>
            <a:r>
              <a:rPr lang="en-GB" b="1" cap="all" dirty="0">
                <a:latin typeface="Gill Sans"/>
                <a:cs typeface="Gill Sans"/>
              </a:rPr>
              <a:t>Mathematical Paradigm in Law</a:t>
            </a:r>
            <a:endParaRPr lang="en-GB" dirty="0"/>
          </a:p>
        </p:txBody>
      </p:sp>
      <p:pic>
        <p:nvPicPr>
          <p:cNvPr id="8" name="Image 7"/>
          <p:cNvPicPr>
            <a:picLocks noChangeAspect="1"/>
          </p:cNvPicPr>
          <p:nvPr/>
        </p:nvPicPr>
        <p:blipFill>
          <a:blip r:embed="rId3"/>
          <a:stretch>
            <a:fillRect/>
          </a:stretch>
        </p:blipFill>
        <p:spPr>
          <a:xfrm>
            <a:off x="1143000" y="1063229"/>
            <a:ext cx="2095500" cy="2647950"/>
          </a:xfrm>
          <a:prstGeom prst="rect">
            <a:avLst/>
          </a:prstGeom>
        </p:spPr>
      </p:pic>
      <p:sp>
        <p:nvSpPr>
          <p:cNvPr id="9" name="Content Placeholder 2"/>
          <p:cNvSpPr>
            <a:spLocks noGrp="1"/>
          </p:cNvSpPr>
          <p:nvPr>
            <p:ph idx="1"/>
          </p:nvPr>
        </p:nvSpPr>
        <p:spPr>
          <a:xfrm>
            <a:off x="3238500" y="1200151"/>
            <a:ext cx="4762500" cy="2205201"/>
          </a:xfrm>
        </p:spPr>
        <p:txBody>
          <a:bodyPr>
            <a:normAutofit/>
          </a:bodyPr>
          <a:lstStyle/>
          <a:p>
            <a:pPr marL="0" indent="0" algn="just">
              <a:buNone/>
            </a:pPr>
            <a:r>
              <a:rPr lang="fr-FR" i="1" dirty="0"/>
              <a:t>« </a:t>
            </a:r>
            <a:r>
              <a:rPr lang="fr-FR" dirty="0">
                <a:solidFill>
                  <a:srgbClr val="000000"/>
                </a:solidFill>
              </a:rPr>
              <a:t>one </a:t>
            </a:r>
            <a:r>
              <a:rPr lang="fr-FR" dirty="0" err="1">
                <a:solidFill>
                  <a:srgbClr val="000000"/>
                </a:solidFill>
              </a:rPr>
              <a:t>can</a:t>
            </a:r>
            <a:r>
              <a:rPr lang="fr-FR" dirty="0">
                <a:solidFill>
                  <a:srgbClr val="000000"/>
                </a:solidFill>
              </a:rPr>
              <a:t> </a:t>
            </a:r>
            <a:r>
              <a:rPr lang="fr-FR" dirty="0" err="1">
                <a:solidFill>
                  <a:srgbClr val="000000"/>
                </a:solidFill>
              </a:rPr>
              <a:t>judge</a:t>
            </a:r>
            <a:r>
              <a:rPr lang="fr-FR" dirty="0">
                <a:solidFill>
                  <a:srgbClr val="000000"/>
                </a:solidFill>
              </a:rPr>
              <a:t> </a:t>
            </a:r>
            <a:r>
              <a:rPr lang="fr-FR" dirty="0" err="1">
                <a:solidFill>
                  <a:srgbClr val="000000"/>
                </a:solidFill>
              </a:rPr>
              <a:t>concerning</a:t>
            </a:r>
            <a:r>
              <a:rPr lang="fr-FR" dirty="0">
                <a:solidFill>
                  <a:srgbClr val="000000"/>
                </a:solidFill>
              </a:rPr>
              <a:t> </a:t>
            </a:r>
            <a:r>
              <a:rPr lang="fr-FR" dirty="0" err="1">
                <a:solidFill>
                  <a:srgbClr val="000000"/>
                </a:solidFill>
              </a:rPr>
              <a:t>just</a:t>
            </a:r>
            <a:r>
              <a:rPr lang="fr-FR" dirty="0">
                <a:solidFill>
                  <a:srgbClr val="000000"/>
                </a:solidFill>
              </a:rPr>
              <a:t> and </a:t>
            </a:r>
            <a:r>
              <a:rPr lang="fr-FR" dirty="0" err="1">
                <a:solidFill>
                  <a:srgbClr val="000000"/>
                </a:solidFill>
              </a:rPr>
              <a:t>unjust</a:t>
            </a:r>
            <a:r>
              <a:rPr lang="fr-FR" dirty="0">
                <a:solidFill>
                  <a:srgbClr val="000000"/>
                </a:solidFill>
              </a:rPr>
              <a:t> as </a:t>
            </a:r>
            <a:r>
              <a:rPr lang="fr-FR" dirty="0" err="1">
                <a:solidFill>
                  <a:srgbClr val="000000"/>
                </a:solidFill>
              </a:rPr>
              <a:t>incontestably</a:t>
            </a:r>
            <a:r>
              <a:rPr lang="fr-FR" dirty="0">
                <a:solidFill>
                  <a:srgbClr val="000000"/>
                </a:solidFill>
              </a:rPr>
              <a:t> as one </a:t>
            </a:r>
            <a:r>
              <a:rPr lang="fr-FR" dirty="0" err="1">
                <a:solidFill>
                  <a:srgbClr val="000000"/>
                </a:solidFill>
              </a:rPr>
              <a:t>can</a:t>
            </a:r>
            <a:r>
              <a:rPr lang="fr-FR" dirty="0">
                <a:solidFill>
                  <a:srgbClr val="000000"/>
                </a:solidFill>
              </a:rPr>
              <a:t> </a:t>
            </a:r>
            <a:r>
              <a:rPr lang="fr-FR" dirty="0" err="1">
                <a:solidFill>
                  <a:srgbClr val="000000"/>
                </a:solidFill>
              </a:rPr>
              <a:t>judge</a:t>
            </a:r>
            <a:r>
              <a:rPr lang="fr-FR" dirty="0">
                <a:solidFill>
                  <a:srgbClr val="000000"/>
                </a:solidFill>
              </a:rPr>
              <a:t> in </a:t>
            </a:r>
            <a:r>
              <a:rPr lang="fr-FR" dirty="0" err="1">
                <a:solidFill>
                  <a:srgbClr val="000000"/>
                </a:solidFill>
              </a:rPr>
              <a:t>mathematics</a:t>
            </a:r>
            <a:r>
              <a:rPr lang="fr-FR" dirty="0">
                <a:solidFill>
                  <a:srgbClr val="000000"/>
                </a:solidFill>
              </a:rPr>
              <a:t> » (New </a:t>
            </a:r>
            <a:r>
              <a:rPr lang="fr-FR" dirty="0" err="1">
                <a:solidFill>
                  <a:srgbClr val="000000"/>
                </a:solidFill>
              </a:rPr>
              <a:t>Essays</a:t>
            </a:r>
            <a:r>
              <a:rPr lang="fr-FR" dirty="0">
                <a:solidFill>
                  <a:srgbClr val="000000"/>
                </a:solidFill>
              </a:rPr>
              <a:t>) </a:t>
            </a:r>
          </a:p>
          <a:p>
            <a:pPr marL="0" indent="0" algn="just">
              <a:buNone/>
            </a:pPr>
            <a:r>
              <a:rPr lang="fr-FR" i="1" dirty="0"/>
              <a:t> </a:t>
            </a:r>
            <a:endParaRPr lang="fr-FR" dirty="0"/>
          </a:p>
        </p:txBody>
      </p:sp>
    </p:spTree>
    <p:extLst>
      <p:ext uri="{BB962C8B-B14F-4D97-AF65-F5344CB8AC3E}">
        <p14:creationId xmlns:p14="http://schemas.microsoft.com/office/powerpoint/2010/main" val="3855381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693" y="-107628"/>
            <a:ext cx="6365081" cy="857250"/>
          </a:xfrm>
        </p:spPr>
        <p:txBody>
          <a:bodyPr>
            <a:normAutofit/>
          </a:bodyPr>
          <a:lstStyle/>
          <a:p>
            <a:r>
              <a:rPr lang="en-GB" b="1" cap="all" dirty="0">
                <a:latin typeface="Gill Sans"/>
                <a:cs typeface="Gill Sans"/>
              </a:rPr>
              <a:t>Mathematical Paradigm in Law</a:t>
            </a:r>
            <a:endParaRPr lang="en-GB" dirty="0"/>
          </a:p>
        </p:txBody>
      </p:sp>
      <p:pic>
        <p:nvPicPr>
          <p:cNvPr id="8" name="Image 7"/>
          <p:cNvPicPr>
            <a:picLocks noChangeAspect="1"/>
          </p:cNvPicPr>
          <p:nvPr/>
        </p:nvPicPr>
        <p:blipFill>
          <a:blip r:embed="rId3"/>
          <a:stretch>
            <a:fillRect/>
          </a:stretch>
        </p:blipFill>
        <p:spPr>
          <a:xfrm>
            <a:off x="1143000" y="1063229"/>
            <a:ext cx="2095500" cy="2647950"/>
          </a:xfrm>
          <a:prstGeom prst="rect">
            <a:avLst/>
          </a:prstGeom>
        </p:spPr>
      </p:pic>
      <p:sp>
        <p:nvSpPr>
          <p:cNvPr id="9" name="Content Placeholder 2"/>
          <p:cNvSpPr>
            <a:spLocks noGrp="1"/>
          </p:cNvSpPr>
          <p:nvPr>
            <p:ph idx="1"/>
          </p:nvPr>
        </p:nvSpPr>
        <p:spPr>
          <a:xfrm>
            <a:off x="3238500" y="1200151"/>
            <a:ext cx="4762500" cy="3707606"/>
          </a:xfrm>
        </p:spPr>
        <p:txBody>
          <a:bodyPr>
            <a:normAutofit/>
          </a:bodyPr>
          <a:lstStyle/>
          <a:p>
            <a:pPr marL="0" indent="0" algn="just">
              <a:buNone/>
            </a:pPr>
            <a:r>
              <a:rPr lang="fr-FR" i="1" dirty="0"/>
              <a:t>« </a:t>
            </a:r>
            <a:r>
              <a:rPr lang="fr-FR" dirty="0">
                <a:solidFill>
                  <a:srgbClr val="000000"/>
                </a:solidFill>
              </a:rPr>
              <a:t>if </a:t>
            </a:r>
            <a:r>
              <a:rPr lang="fr-FR" dirty="0" err="1">
                <a:solidFill>
                  <a:srgbClr val="000000"/>
                </a:solidFill>
              </a:rPr>
              <a:t>controversies</a:t>
            </a:r>
            <a:r>
              <a:rPr lang="fr-FR" dirty="0">
                <a:solidFill>
                  <a:srgbClr val="000000"/>
                </a:solidFill>
              </a:rPr>
              <a:t> </a:t>
            </a:r>
            <a:r>
              <a:rPr lang="fr-FR" dirty="0" err="1">
                <a:solidFill>
                  <a:srgbClr val="000000"/>
                </a:solidFill>
              </a:rPr>
              <a:t>were</a:t>
            </a:r>
            <a:r>
              <a:rPr lang="fr-FR" dirty="0">
                <a:solidFill>
                  <a:srgbClr val="000000"/>
                </a:solidFill>
              </a:rPr>
              <a:t> to arise, </a:t>
            </a:r>
            <a:r>
              <a:rPr lang="fr-FR" dirty="0" err="1">
                <a:solidFill>
                  <a:srgbClr val="000000"/>
                </a:solidFill>
              </a:rPr>
              <a:t>there</a:t>
            </a:r>
            <a:r>
              <a:rPr lang="fr-FR" dirty="0">
                <a:solidFill>
                  <a:srgbClr val="000000"/>
                </a:solidFill>
              </a:rPr>
              <a:t> </a:t>
            </a:r>
            <a:r>
              <a:rPr lang="fr-FR" dirty="0" err="1">
                <a:solidFill>
                  <a:srgbClr val="000000"/>
                </a:solidFill>
              </a:rPr>
              <a:t>would</a:t>
            </a:r>
            <a:r>
              <a:rPr lang="fr-FR" dirty="0">
                <a:solidFill>
                  <a:srgbClr val="000000"/>
                </a:solidFill>
              </a:rPr>
              <a:t> </a:t>
            </a:r>
            <a:r>
              <a:rPr lang="fr-FR" dirty="0" err="1">
                <a:solidFill>
                  <a:srgbClr val="000000"/>
                </a:solidFill>
              </a:rPr>
              <a:t>be</a:t>
            </a:r>
            <a:r>
              <a:rPr lang="fr-FR" dirty="0">
                <a:solidFill>
                  <a:srgbClr val="000000"/>
                </a:solidFill>
              </a:rPr>
              <a:t> </a:t>
            </a:r>
            <a:r>
              <a:rPr lang="fr-FR" b="1" dirty="0">
                <a:solidFill>
                  <a:srgbClr val="000000"/>
                </a:solidFill>
              </a:rPr>
              <a:t>no more </a:t>
            </a:r>
            <a:r>
              <a:rPr lang="fr-FR" b="1" dirty="0" err="1">
                <a:solidFill>
                  <a:srgbClr val="000000"/>
                </a:solidFill>
              </a:rPr>
              <a:t>need</a:t>
            </a:r>
            <a:r>
              <a:rPr lang="fr-FR" b="1" dirty="0">
                <a:solidFill>
                  <a:srgbClr val="000000"/>
                </a:solidFill>
              </a:rPr>
              <a:t> of disputation </a:t>
            </a:r>
            <a:r>
              <a:rPr lang="fr-FR" dirty="0" err="1">
                <a:solidFill>
                  <a:srgbClr val="000000"/>
                </a:solidFill>
              </a:rPr>
              <a:t>between</a:t>
            </a:r>
            <a:r>
              <a:rPr lang="fr-FR" dirty="0">
                <a:solidFill>
                  <a:srgbClr val="000000"/>
                </a:solidFill>
              </a:rPr>
              <a:t> </a:t>
            </a:r>
            <a:r>
              <a:rPr lang="fr-FR" dirty="0" err="1">
                <a:solidFill>
                  <a:srgbClr val="000000"/>
                </a:solidFill>
              </a:rPr>
              <a:t>two</a:t>
            </a:r>
            <a:r>
              <a:rPr lang="fr-FR" dirty="0">
                <a:solidFill>
                  <a:srgbClr val="000000"/>
                </a:solidFill>
              </a:rPr>
              <a:t> </a:t>
            </a:r>
            <a:r>
              <a:rPr lang="fr-FR" dirty="0" err="1">
                <a:solidFill>
                  <a:srgbClr val="000000"/>
                </a:solidFill>
              </a:rPr>
              <a:t>philosophers</a:t>
            </a:r>
            <a:r>
              <a:rPr lang="fr-FR" dirty="0">
                <a:solidFill>
                  <a:srgbClr val="000000"/>
                </a:solidFill>
              </a:rPr>
              <a:t> </a:t>
            </a:r>
            <a:r>
              <a:rPr lang="fr-FR" dirty="0" err="1">
                <a:solidFill>
                  <a:srgbClr val="000000"/>
                </a:solidFill>
              </a:rPr>
              <a:t>than</a:t>
            </a:r>
            <a:r>
              <a:rPr lang="fr-FR" dirty="0">
                <a:solidFill>
                  <a:srgbClr val="000000"/>
                </a:solidFill>
              </a:rPr>
              <a:t> </a:t>
            </a:r>
            <a:r>
              <a:rPr lang="fr-FR" dirty="0" err="1">
                <a:solidFill>
                  <a:srgbClr val="000000"/>
                </a:solidFill>
              </a:rPr>
              <a:t>between</a:t>
            </a:r>
            <a:r>
              <a:rPr lang="fr-FR" dirty="0">
                <a:solidFill>
                  <a:srgbClr val="000000"/>
                </a:solidFill>
              </a:rPr>
              <a:t> </a:t>
            </a:r>
            <a:r>
              <a:rPr lang="fr-FR" dirty="0" err="1">
                <a:solidFill>
                  <a:srgbClr val="000000"/>
                </a:solidFill>
              </a:rPr>
              <a:t>two</a:t>
            </a:r>
            <a:r>
              <a:rPr lang="fr-FR" dirty="0">
                <a:solidFill>
                  <a:srgbClr val="000000"/>
                </a:solidFill>
              </a:rPr>
              <a:t> </a:t>
            </a:r>
            <a:r>
              <a:rPr lang="fr-FR" dirty="0" err="1">
                <a:solidFill>
                  <a:srgbClr val="000000"/>
                </a:solidFill>
              </a:rPr>
              <a:t>calculators</a:t>
            </a:r>
            <a:r>
              <a:rPr lang="fr-FR" dirty="0">
                <a:solidFill>
                  <a:srgbClr val="000000"/>
                </a:solidFill>
              </a:rPr>
              <a:t>. For </a:t>
            </a:r>
            <a:r>
              <a:rPr lang="fr-FR" dirty="0" err="1">
                <a:solidFill>
                  <a:srgbClr val="000000"/>
                </a:solidFill>
              </a:rPr>
              <a:t>it</a:t>
            </a:r>
            <a:r>
              <a:rPr lang="fr-FR" dirty="0">
                <a:solidFill>
                  <a:srgbClr val="000000"/>
                </a:solidFill>
              </a:rPr>
              <a:t> </a:t>
            </a:r>
            <a:r>
              <a:rPr lang="fr-FR" dirty="0" err="1">
                <a:solidFill>
                  <a:srgbClr val="000000"/>
                </a:solidFill>
              </a:rPr>
              <a:t>would</a:t>
            </a:r>
            <a:r>
              <a:rPr lang="fr-FR" dirty="0">
                <a:solidFill>
                  <a:srgbClr val="000000"/>
                </a:solidFill>
              </a:rPr>
              <a:t> </a:t>
            </a:r>
            <a:r>
              <a:rPr lang="fr-FR" dirty="0" err="1">
                <a:solidFill>
                  <a:srgbClr val="000000"/>
                </a:solidFill>
              </a:rPr>
              <a:t>suffice</a:t>
            </a:r>
            <a:r>
              <a:rPr lang="fr-FR" dirty="0">
                <a:solidFill>
                  <a:srgbClr val="000000"/>
                </a:solidFill>
              </a:rPr>
              <a:t> for </a:t>
            </a:r>
            <a:r>
              <a:rPr lang="fr-FR" dirty="0" err="1">
                <a:solidFill>
                  <a:srgbClr val="000000"/>
                </a:solidFill>
              </a:rPr>
              <a:t>them</a:t>
            </a:r>
            <a:r>
              <a:rPr lang="fr-FR" dirty="0">
                <a:solidFill>
                  <a:srgbClr val="000000"/>
                </a:solidFill>
              </a:rPr>
              <a:t> to </a:t>
            </a:r>
            <a:r>
              <a:rPr lang="fr-FR" dirty="0" err="1">
                <a:solidFill>
                  <a:srgbClr val="000000"/>
                </a:solidFill>
              </a:rPr>
              <a:t>take</a:t>
            </a:r>
            <a:r>
              <a:rPr lang="fr-FR" dirty="0">
                <a:solidFill>
                  <a:srgbClr val="000000"/>
                </a:solidFill>
              </a:rPr>
              <a:t> </a:t>
            </a:r>
            <a:r>
              <a:rPr lang="fr-FR" dirty="0" err="1">
                <a:solidFill>
                  <a:srgbClr val="000000"/>
                </a:solidFill>
              </a:rPr>
              <a:t>their</a:t>
            </a:r>
            <a:r>
              <a:rPr lang="fr-FR" dirty="0">
                <a:solidFill>
                  <a:srgbClr val="000000"/>
                </a:solidFill>
              </a:rPr>
              <a:t> </a:t>
            </a:r>
            <a:r>
              <a:rPr lang="fr-FR" dirty="0" err="1">
                <a:solidFill>
                  <a:srgbClr val="000000"/>
                </a:solidFill>
              </a:rPr>
              <a:t>pencils</a:t>
            </a:r>
            <a:r>
              <a:rPr lang="fr-FR" dirty="0">
                <a:solidFill>
                  <a:srgbClr val="000000"/>
                </a:solidFill>
              </a:rPr>
              <a:t> in </a:t>
            </a:r>
            <a:r>
              <a:rPr lang="fr-FR" dirty="0" err="1">
                <a:solidFill>
                  <a:srgbClr val="000000"/>
                </a:solidFill>
              </a:rPr>
              <a:t>their</a:t>
            </a:r>
            <a:r>
              <a:rPr lang="fr-FR" dirty="0">
                <a:solidFill>
                  <a:srgbClr val="000000"/>
                </a:solidFill>
              </a:rPr>
              <a:t> hands and to </a:t>
            </a:r>
            <a:r>
              <a:rPr lang="fr-FR" dirty="0" err="1">
                <a:solidFill>
                  <a:srgbClr val="000000"/>
                </a:solidFill>
              </a:rPr>
              <a:t>sit</a:t>
            </a:r>
            <a:r>
              <a:rPr lang="fr-FR" dirty="0">
                <a:solidFill>
                  <a:srgbClr val="000000"/>
                </a:solidFill>
              </a:rPr>
              <a:t> down at the </a:t>
            </a:r>
            <a:r>
              <a:rPr lang="fr-FR" dirty="0" err="1">
                <a:solidFill>
                  <a:srgbClr val="000000"/>
                </a:solidFill>
              </a:rPr>
              <a:t>abacus</a:t>
            </a:r>
            <a:r>
              <a:rPr lang="fr-FR" dirty="0">
                <a:solidFill>
                  <a:srgbClr val="000000"/>
                </a:solidFill>
              </a:rPr>
              <a:t>, and </a:t>
            </a:r>
            <a:r>
              <a:rPr lang="fr-FR" dirty="0" err="1">
                <a:solidFill>
                  <a:srgbClr val="000000"/>
                </a:solidFill>
              </a:rPr>
              <a:t>say</a:t>
            </a:r>
            <a:r>
              <a:rPr lang="fr-FR" dirty="0">
                <a:solidFill>
                  <a:srgbClr val="000000"/>
                </a:solidFill>
              </a:rPr>
              <a:t> to </a:t>
            </a:r>
            <a:r>
              <a:rPr lang="fr-FR" dirty="0" err="1">
                <a:solidFill>
                  <a:srgbClr val="000000"/>
                </a:solidFill>
              </a:rPr>
              <a:t>each</a:t>
            </a:r>
            <a:r>
              <a:rPr lang="fr-FR" dirty="0">
                <a:solidFill>
                  <a:srgbClr val="000000"/>
                </a:solidFill>
              </a:rPr>
              <a:t> </a:t>
            </a:r>
            <a:r>
              <a:rPr lang="fr-FR" dirty="0" err="1">
                <a:solidFill>
                  <a:srgbClr val="000000"/>
                </a:solidFill>
              </a:rPr>
              <a:t>other</a:t>
            </a:r>
            <a:r>
              <a:rPr lang="fr-FR" dirty="0">
                <a:solidFill>
                  <a:srgbClr val="000000"/>
                </a:solidFill>
              </a:rPr>
              <a:t> (and if </a:t>
            </a:r>
            <a:r>
              <a:rPr lang="fr-FR" dirty="0" err="1">
                <a:solidFill>
                  <a:srgbClr val="000000"/>
                </a:solidFill>
              </a:rPr>
              <a:t>they</a:t>
            </a:r>
            <a:r>
              <a:rPr lang="fr-FR" dirty="0">
                <a:solidFill>
                  <a:srgbClr val="000000"/>
                </a:solidFill>
              </a:rPr>
              <a:t> </a:t>
            </a:r>
            <a:r>
              <a:rPr lang="fr-FR" dirty="0" err="1">
                <a:solidFill>
                  <a:srgbClr val="000000"/>
                </a:solidFill>
              </a:rPr>
              <a:t>so</a:t>
            </a:r>
            <a:r>
              <a:rPr lang="fr-FR" dirty="0">
                <a:solidFill>
                  <a:srgbClr val="000000"/>
                </a:solidFill>
              </a:rPr>
              <a:t> </a:t>
            </a:r>
            <a:r>
              <a:rPr lang="fr-FR" dirty="0" err="1">
                <a:solidFill>
                  <a:srgbClr val="000000"/>
                </a:solidFill>
              </a:rPr>
              <a:t>wish</a:t>
            </a:r>
            <a:r>
              <a:rPr lang="fr-FR" dirty="0">
                <a:solidFill>
                  <a:srgbClr val="000000"/>
                </a:solidFill>
              </a:rPr>
              <a:t> </a:t>
            </a:r>
            <a:r>
              <a:rPr lang="fr-FR" dirty="0" err="1">
                <a:solidFill>
                  <a:srgbClr val="000000"/>
                </a:solidFill>
              </a:rPr>
              <a:t>also</a:t>
            </a:r>
            <a:r>
              <a:rPr lang="fr-FR" dirty="0">
                <a:solidFill>
                  <a:srgbClr val="000000"/>
                </a:solidFill>
              </a:rPr>
              <a:t> to a </a:t>
            </a:r>
            <a:r>
              <a:rPr lang="fr-FR" dirty="0" err="1">
                <a:solidFill>
                  <a:srgbClr val="000000"/>
                </a:solidFill>
              </a:rPr>
              <a:t>friend</a:t>
            </a:r>
            <a:r>
              <a:rPr lang="fr-FR" dirty="0">
                <a:solidFill>
                  <a:srgbClr val="000000"/>
                </a:solidFill>
              </a:rPr>
              <a:t> </a:t>
            </a:r>
            <a:r>
              <a:rPr lang="fr-FR" dirty="0" err="1">
                <a:solidFill>
                  <a:srgbClr val="000000"/>
                </a:solidFill>
              </a:rPr>
              <a:t>called</a:t>
            </a:r>
            <a:r>
              <a:rPr lang="fr-FR" dirty="0">
                <a:solidFill>
                  <a:srgbClr val="000000"/>
                </a:solidFill>
              </a:rPr>
              <a:t> to help): </a:t>
            </a:r>
            <a:r>
              <a:rPr lang="fr-FR" b="1" dirty="0">
                <a:solidFill>
                  <a:srgbClr val="000000"/>
                </a:solidFill>
              </a:rPr>
              <a:t>Let us </a:t>
            </a:r>
            <a:r>
              <a:rPr lang="fr-FR" b="1" dirty="0" err="1">
                <a:solidFill>
                  <a:srgbClr val="000000"/>
                </a:solidFill>
              </a:rPr>
              <a:t>calculate</a:t>
            </a:r>
            <a:r>
              <a:rPr lang="fr-FR" dirty="0">
                <a:solidFill>
                  <a:srgbClr val="000000"/>
                </a:solidFill>
              </a:rPr>
              <a:t>. </a:t>
            </a:r>
            <a:r>
              <a:rPr lang="fr-FR" i="1" dirty="0"/>
              <a:t> »</a:t>
            </a:r>
            <a:endParaRPr lang="fr-FR" dirty="0"/>
          </a:p>
          <a:p>
            <a:pPr marL="0" indent="0" algn="just">
              <a:buNone/>
            </a:pPr>
            <a:r>
              <a:rPr lang="fr-FR" dirty="0"/>
              <a:t>G.W. Leibniz (1646-1716) </a:t>
            </a:r>
            <a:endParaRPr lang="en-GB" dirty="0"/>
          </a:p>
        </p:txBody>
      </p:sp>
    </p:spTree>
    <p:extLst>
      <p:ext uri="{BB962C8B-B14F-4D97-AF65-F5344CB8AC3E}">
        <p14:creationId xmlns:p14="http://schemas.microsoft.com/office/powerpoint/2010/main" val="3384738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cap="all" dirty="0" err="1">
                <a:latin typeface="Gill Sans"/>
                <a:cs typeface="Gill Sans"/>
              </a:rPr>
              <a:t>Leibnizian</a:t>
            </a:r>
            <a:r>
              <a:rPr lang="en-GB" b="1" cap="all" dirty="0">
                <a:latin typeface="Gill Sans"/>
                <a:cs typeface="Gill Sans"/>
              </a:rPr>
              <a:t> Project</a:t>
            </a:r>
            <a:endParaRPr lang="en-GB" dirty="0"/>
          </a:p>
        </p:txBody>
      </p:sp>
      <p:sp>
        <p:nvSpPr>
          <p:cNvPr id="5" name="Espace réservé du contenu 2"/>
          <p:cNvSpPr txBox="1">
            <a:spLocks/>
          </p:cNvSpPr>
          <p:nvPr/>
        </p:nvSpPr>
        <p:spPr>
          <a:xfrm>
            <a:off x="1485900" y="1063229"/>
            <a:ext cx="6172200" cy="3690075"/>
          </a:xfrm>
          <a:prstGeom prst="rect">
            <a:avLst/>
          </a:prstGeom>
        </p:spPr>
        <p:txBody>
          <a:bodyPr vert="horz" lIns="68580" tIns="34290" rIns="68580" bIns="3429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just">
              <a:buFont typeface="Arial" panose="020B0604020202020204" pitchFamily="34" charset="0"/>
              <a:buChar char="•"/>
            </a:pPr>
            <a:r>
              <a:rPr lang="fr-FR" sz="2400" dirty="0" err="1">
                <a:solidFill>
                  <a:srgbClr val="000000"/>
                </a:solidFill>
              </a:rPr>
              <a:t>Rationalization</a:t>
            </a:r>
            <a:r>
              <a:rPr lang="fr-FR" sz="2400" dirty="0">
                <a:solidFill>
                  <a:srgbClr val="000000"/>
                </a:solidFill>
              </a:rPr>
              <a:t> of the Law &amp; of </a:t>
            </a:r>
            <a:r>
              <a:rPr lang="fr-FR" sz="2400" dirty="0" err="1">
                <a:solidFill>
                  <a:srgbClr val="000000"/>
                </a:solidFill>
              </a:rPr>
              <a:t>Legal</a:t>
            </a:r>
            <a:r>
              <a:rPr lang="fr-FR" sz="2400" dirty="0">
                <a:solidFill>
                  <a:srgbClr val="000000"/>
                </a:solidFill>
              </a:rPr>
              <a:t> Practice – </a:t>
            </a:r>
            <a:r>
              <a:rPr lang="fr-FR" sz="2400" dirty="0" err="1">
                <a:solidFill>
                  <a:srgbClr val="000000"/>
                </a:solidFill>
              </a:rPr>
              <a:t>Transform</a:t>
            </a:r>
            <a:r>
              <a:rPr lang="fr-FR" sz="2400" dirty="0">
                <a:solidFill>
                  <a:srgbClr val="000000"/>
                </a:solidFill>
              </a:rPr>
              <a:t> </a:t>
            </a:r>
            <a:r>
              <a:rPr lang="fr-FR" sz="2400" dirty="0" err="1">
                <a:solidFill>
                  <a:srgbClr val="000000"/>
                </a:solidFill>
              </a:rPr>
              <a:t>legal</a:t>
            </a:r>
            <a:r>
              <a:rPr lang="fr-FR" sz="2400" dirty="0">
                <a:solidFill>
                  <a:srgbClr val="000000"/>
                </a:solidFill>
              </a:rPr>
              <a:t> </a:t>
            </a:r>
            <a:r>
              <a:rPr lang="fr-FR" sz="2400" dirty="0" err="1">
                <a:solidFill>
                  <a:srgbClr val="000000"/>
                </a:solidFill>
              </a:rPr>
              <a:t>controversies</a:t>
            </a:r>
            <a:r>
              <a:rPr lang="fr-FR" sz="2400" dirty="0">
                <a:solidFill>
                  <a:srgbClr val="000000"/>
                </a:solidFill>
              </a:rPr>
              <a:t> </a:t>
            </a:r>
            <a:r>
              <a:rPr lang="fr-FR" sz="2400" dirty="0" err="1">
                <a:solidFill>
                  <a:srgbClr val="000000"/>
                </a:solidFill>
              </a:rPr>
              <a:t>into</a:t>
            </a:r>
            <a:r>
              <a:rPr lang="fr-FR" sz="2400" dirty="0">
                <a:solidFill>
                  <a:srgbClr val="000000"/>
                </a:solidFill>
              </a:rPr>
              <a:t> a </a:t>
            </a:r>
            <a:r>
              <a:rPr lang="fr-FR" sz="2400" dirty="0" err="1">
                <a:solidFill>
                  <a:srgbClr val="000000"/>
                </a:solidFill>
              </a:rPr>
              <a:t>problem</a:t>
            </a:r>
            <a:r>
              <a:rPr lang="fr-FR" sz="2400" dirty="0">
                <a:solidFill>
                  <a:srgbClr val="000000"/>
                </a:solidFill>
              </a:rPr>
              <a:t> of </a:t>
            </a:r>
            <a:r>
              <a:rPr lang="fr-FR" sz="2400" dirty="0" err="1">
                <a:solidFill>
                  <a:srgbClr val="000000"/>
                </a:solidFill>
              </a:rPr>
              <a:t>calculation</a:t>
            </a:r>
            <a:r>
              <a:rPr lang="fr-FR" sz="2400" dirty="0">
                <a:solidFill>
                  <a:srgbClr val="000000"/>
                </a:solidFill>
              </a:rPr>
              <a:t> </a:t>
            </a:r>
          </a:p>
          <a:p>
            <a:pPr marL="342900" indent="-342900" algn="just">
              <a:buFont typeface="Arial" panose="020B0604020202020204" pitchFamily="34" charset="0"/>
              <a:buChar char="•"/>
            </a:pPr>
            <a:r>
              <a:rPr lang="fr-FR" sz="2400" dirty="0" err="1">
                <a:solidFill>
                  <a:srgbClr val="000000"/>
                </a:solidFill>
              </a:rPr>
              <a:t>Preliminaries</a:t>
            </a:r>
            <a:r>
              <a:rPr lang="fr-FR" sz="2400" dirty="0">
                <a:solidFill>
                  <a:srgbClr val="000000"/>
                </a:solidFill>
              </a:rPr>
              <a:t> : </a:t>
            </a:r>
          </a:p>
          <a:p>
            <a:pPr marL="685800" lvl="1" indent="-342900" algn="just">
              <a:buFont typeface="Arial" panose="020B0604020202020204" pitchFamily="34" charset="0"/>
              <a:buChar char="•"/>
            </a:pPr>
            <a:r>
              <a:rPr lang="fr-FR" sz="2100" dirty="0">
                <a:solidFill>
                  <a:srgbClr val="000000"/>
                </a:solidFill>
              </a:rPr>
              <a:t>A </a:t>
            </a:r>
            <a:r>
              <a:rPr lang="fr-FR" sz="2100" dirty="0" err="1">
                <a:solidFill>
                  <a:srgbClr val="000000"/>
                </a:solidFill>
              </a:rPr>
              <a:t>formal</a:t>
            </a:r>
            <a:r>
              <a:rPr lang="fr-FR" sz="2100" dirty="0">
                <a:solidFill>
                  <a:srgbClr val="000000"/>
                </a:solidFill>
              </a:rPr>
              <a:t> and </a:t>
            </a:r>
            <a:r>
              <a:rPr lang="fr-FR" sz="2100" dirty="0" err="1">
                <a:solidFill>
                  <a:srgbClr val="000000"/>
                </a:solidFill>
              </a:rPr>
              <a:t>unequivoqual</a:t>
            </a:r>
            <a:r>
              <a:rPr lang="fr-FR" sz="2100" dirty="0">
                <a:solidFill>
                  <a:srgbClr val="000000"/>
                </a:solidFill>
              </a:rPr>
              <a:t> </a:t>
            </a:r>
            <a:r>
              <a:rPr lang="fr-FR" sz="2100" dirty="0" err="1">
                <a:solidFill>
                  <a:srgbClr val="000000"/>
                </a:solidFill>
              </a:rPr>
              <a:t>legal</a:t>
            </a:r>
            <a:r>
              <a:rPr lang="fr-FR" sz="2100" dirty="0">
                <a:solidFill>
                  <a:srgbClr val="000000"/>
                </a:solidFill>
              </a:rPr>
              <a:t> </a:t>
            </a:r>
            <a:r>
              <a:rPr lang="fr-FR" sz="2100" dirty="0" err="1">
                <a:solidFill>
                  <a:srgbClr val="000000"/>
                </a:solidFill>
              </a:rPr>
              <a:t>language</a:t>
            </a:r>
            <a:endParaRPr lang="fr-FR" sz="2100" dirty="0">
              <a:solidFill>
                <a:srgbClr val="000000"/>
              </a:solidFill>
            </a:endParaRPr>
          </a:p>
          <a:p>
            <a:pPr marL="685800" lvl="1" indent="-342900" algn="just">
              <a:buFont typeface="Arial" panose="020B0604020202020204" pitchFamily="34" charset="0"/>
              <a:buChar char="•"/>
            </a:pPr>
            <a:r>
              <a:rPr lang="fr-FR" sz="2100" dirty="0" err="1">
                <a:solidFill>
                  <a:srgbClr val="000000"/>
                </a:solidFill>
              </a:rPr>
              <a:t>Characteristica</a:t>
            </a:r>
            <a:r>
              <a:rPr lang="fr-FR" sz="2100" dirty="0">
                <a:solidFill>
                  <a:srgbClr val="000000"/>
                </a:solidFill>
              </a:rPr>
              <a:t> </a:t>
            </a:r>
            <a:r>
              <a:rPr lang="fr-FR" sz="2100" dirty="0" err="1">
                <a:solidFill>
                  <a:srgbClr val="000000"/>
                </a:solidFill>
              </a:rPr>
              <a:t>Universalis</a:t>
            </a:r>
            <a:r>
              <a:rPr lang="fr-FR" sz="2100" dirty="0">
                <a:solidFill>
                  <a:srgbClr val="000000"/>
                </a:solidFill>
              </a:rPr>
              <a:t> : </a:t>
            </a:r>
            <a:r>
              <a:rPr lang="fr-FR" sz="2100" dirty="0" err="1">
                <a:solidFill>
                  <a:srgbClr val="000000"/>
                </a:solidFill>
              </a:rPr>
              <a:t>complete</a:t>
            </a:r>
            <a:r>
              <a:rPr lang="fr-FR" sz="2100" dirty="0">
                <a:solidFill>
                  <a:srgbClr val="000000"/>
                </a:solidFill>
              </a:rPr>
              <a:t> description of all the </a:t>
            </a:r>
            <a:r>
              <a:rPr lang="fr-FR" sz="2100" dirty="0" err="1">
                <a:solidFill>
                  <a:srgbClr val="000000"/>
                </a:solidFill>
              </a:rPr>
              <a:t>legal</a:t>
            </a:r>
            <a:r>
              <a:rPr lang="fr-FR" sz="2100" dirty="0">
                <a:solidFill>
                  <a:srgbClr val="000000"/>
                </a:solidFill>
              </a:rPr>
              <a:t> concepts </a:t>
            </a:r>
          </a:p>
          <a:p>
            <a:pPr marL="685800" lvl="1" indent="-342900" algn="just">
              <a:buFont typeface="Arial" panose="020B0604020202020204" pitchFamily="34" charset="0"/>
              <a:buChar char="•"/>
            </a:pPr>
            <a:r>
              <a:rPr lang="fr-FR" sz="2100" dirty="0">
                <a:solidFill>
                  <a:srgbClr val="000000"/>
                </a:solidFill>
              </a:rPr>
              <a:t>Ars </a:t>
            </a:r>
            <a:r>
              <a:rPr lang="fr-FR" sz="2100" dirty="0" err="1">
                <a:solidFill>
                  <a:srgbClr val="000000"/>
                </a:solidFill>
              </a:rPr>
              <a:t>Combinatoria</a:t>
            </a:r>
            <a:r>
              <a:rPr lang="fr-FR" sz="2100" dirty="0">
                <a:solidFill>
                  <a:srgbClr val="000000"/>
                </a:solidFill>
              </a:rPr>
              <a:t>:  to </a:t>
            </a:r>
            <a:r>
              <a:rPr lang="fr-FR" sz="2100" dirty="0" err="1">
                <a:solidFill>
                  <a:srgbClr val="000000"/>
                </a:solidFill>
              </a:rPr>
              <a:t>enable</a:t>
            </a:r>
            <a:r>
              <a:rPr lang="fr-FR" sz="2100" dirty="0">
                <a:solidFill>
                  <a:srgbClr val="000000"/>
                </a:solidFill>
              </a:rPr>
              <a:t> the </a:t>
            </a:r>
            <a:r>
              <a:rPr lang="fr-FR" sz="2100" dirty="0" err="1">
                <a:solidFill>
                  <a:srgbClr val="000000"/>
                </a:solidFill>
              </a:rPr>
              <a:t>calculation</a:t>
            </a:r>
            <a:r>
              <a:rPr lang="fr-FR" sz="2100" dirty="0">
                <a:solidFill>
                  <a:srgbClr val="000000"/>
                </a:solidFill>
              </a:rPr>
              <a:t> of </a:t>
            </a:r>
            <a:r>
              <a:rPr lang="fr-FR" sz="2100" dirty="0" err="1">
                <a:solidFill>
                  <a:srgbClr val="000000"/>
                </a:solidFill>
              </a:rPr>
              <a:t>any</a:t>
            </a:r>
            <a:r>
              <a:rPr lang="fr-FR" sz="2100" dirty="0">
                <a:solidFill>
                  <a:srgbClr val="000000"/>
                </a:solidFill>
              </a:rPr>
              <a:t> </a:t>
            </a:r>
            <a:r>
              <a:rPr lang="fr-FR" sz="2100" dirty="0" err="1">
                <a:solidFill>
                  <a:srgbClr val="000000"/>
                </a:solidFill>
              </a:rPr>
              <a:t>true</a:t>
            </a:r>
            <a:r>
              <a:rPr lang="fr-FR" sz="2100" dirty="0">
                <a:solidFill>
                  <a:srgbClr val="000000"/>
                </a:solidFill>
              </a:rPr>
              <a:t> </a:t>
            </a:r>
            <a:r>
              <a:rPr lang="fr-FR" sz="2100" dirty="0" err="1">
                <a:solidFill>
                  <a:srgbClr val="000000"/>
                </a:solidFill>
              </a:rPr>
              <a:t>legal</a:t>
            </a:r>
            <a:r>
              <a:rPr lang="fr-FR" sz="2100" dirty="0">
                <a:solidFill>
                  <a:srgbClr val="000000"/>
                </a:solidFill>
              </a:rPr>
              <a:t> proposition </a:t>
            </a:r>
          </a:p>
          <a:p>
            <a:pPr marL="342900" indent="-342900" algn="just">
              <a:buFont typeface="Arial" panose="020B0604020202020204" pitchFamily="34" charset="0"/>
              <a:buChar char="•"/>
            </a:pPr>
            <a:r>
              <a:rPr lang="fr-FR" sz="2400" dirty="0" err="1">
                <a:solidFill>
                  <a:srgbClr val="000000"/>
                </a:solidFill>
              </a:rPr>
              <a:t>Build</a:t>
            </a:r>
            <a:r>
              <a:rPr lang="fr-FR" sz="2400" dirty="0">
                <a:solidFill>
                  <a:srgbClr val="000000"/>
                </a:solidFill>
              </a:rPr>
              <a:t> the table of </a:t>
            </a:r>
            <a:r>
              <a:rPr lang="fr-FR" sz="2400" dirty="0" err="1">
                <a:solidFill>
                  <a:srgbClr val="000000"/>
                </a:solidFill>
              </a:rPr>
              <a:t>every</a:t>
            </a:r>
            <a:r>
              <a:rPr lang="fr-FR" sz="2400" dirty="0">
                <a:solidFill>
                  <a:srgbClr val="000000"/>
                </a:solidFill>
              </a:rPr>
              <a:t> </a:t>
            </a:r>
            <a:r>
              <a:rPr lang="fr-FR" sz="2400" dirty="0" err="1">
                <a:solidFill>
                  <a:srgbClr val="000000"/>
                </a:solidFill>
              </a:rPr>
              <a:t>meaningful</a:t>
            </a:r>
            <a:r>
              <a:rPr lang="fr-FR" sz="2400" dirty="0">
                <a:solidFill>
                  <a:srgbClr val="000000"/>
                </a:solidFill>
              </a:rPr>
              <a:t> </a:t>
            </a:r>
            <a:r>
              <a:rPr lang="fr-FR" sz="2400" dirty="0" err="1">
                <a:solidFill>
                  <a:srgbClr val="000000"/>
                </a:solidFill>
              </a:rPr>
              <a:t>legal</a:t>
            </a:r>
            <a:r>
              <a:rPr lang="fr-FR" sz="2400" dirty="0">
                <a:solidFill>
                  <a:srgbClr val="000000"/>
                </a:solidFill>
              </a:rPr>
              <a:t> propositions </a:t>
            </a:r>
          </a:p>
        </p:txBody>
      </p:sp>
    </p:spTree>
    <p:extLst>
      <p:ext uri="{BB962C8B-B14F-4D97-AF65-F5344CB8AC3E}">
        <p14:creationId xmlns:p14="http://schemas.microsoft.com/office/powerpoint/2010/main" val="575392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cap="all" dirty="0">
                <a:latin typeface="Gill Sans"/>
                <a:cs typeface="Gill Sans"/>
              </a:rPr>
              <a:t>This time it’s Different</a:t>
            </a:r>
            <a:endParaRPr lang="en-GB" dirty="0"/>
          </a:p>
        </p:txBody>
      </p:sp>
      <p:sp>
        <p:nvSpPr>
          <p:cNvPr id="4" name="Espace réservé du contenu 2"/>
          <p:cNvSpPr txBox="1">
            <a:spLocks/>
          </p:cNvSpPr>
          <p:nvPr/>
        </p:nvSpPr>
        <p:spPr>
          <a:xfrm>
            <a:off x="1485900" y="1063229"/>
            <a:ext cx="6172200" cy="3808316"/>
          </a:xfrm>
          <a:prstGeom prst="rect">
            <a:avLst/>
          </a:prstGeom>
        </p:spPr>
        <p:txBody>
          <a:bodyPr vert="horz" lIns="68580" tIns="34290" rIns="68580" bIns="3429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85763" indent="-385763" algn="just">
              <a:buFont typeface="+mj-lt"/>
              <a:buAutoNum type="arabicPeriod"/>
            </a:pPr>
            <a:r>
              <a:rPr lang="fr-FR" sz="2700" b="1" dirty="0">
                <a:solidFill>
                  <a:srgbClr val="000000"/>
                </a:solidFill>
              </a:rPr>
              <a:t>Machine-</a:t>
            </a:r>
            <a:r>
              <a:rPr lang="fr-FR" sz="2700" b="1" dirty="0" err="1">
                <a:solidFill>
                  <a:srgbClr val="000000"/>
                </a:solidFill>
              </a:rPr>
              <a:t>Readable</a:t>
            </a:r>
            <a:r>
              <a:rPr lang="fr-FR" sz="2700" b="1" dirty="0">
                <a:solidFill>
                  <a:srgbClr val="000000"/>
                </a:solidFill>
              </a:rPr>
              <a:t> Law</a:t>
            </a:r>
          </a:p>
          <a:p>
            <a:pPr marL="385763" indent="-385763" algn="just">
              <a:buFont typeface="+mj-lt"/>
              <a:buAutoNum type="arabicPeriod"/>
            </a:pPr>
            <a:r>
              <a:rPr lang="fr-FR" sz="2700" b="1" dirty="0" err="1">
                <a:solidFill>
                  <a:srgbClr val="000000"/>
                </a:solidFill>
              </a:rPr>
              <a:t>Huge</a:t>
            </a:r>
            <a:r>
              <a:rPr lang="fr-FR" sz="2700" b="1" dirty="0">
                <a:solidFill>
                  <a:srgbClr val="000000"/>
                </a:solidFill>
              </a:rPr>
              <a:t> collections of data / Internet + </a:t>
            </a:r>
            <a:r>
              <a:rPr lang="fr-FR" sz="2700" b="1" dirty="0" err="1">
                <a:solidFill>
                  <a:srgbClr val="000000"/>
                </a:solidFill>
              </a:rPr>
              <a:t>IoT</a:t>
            </a:r>
            <a:endParaRPr lang="fr-FR" sz="2700" b="1" dirty="0">
              <a:solidFill>
                <a:srgbClr val="000000"/>
              </a:solidFill>
            </a:endParaRPr>
          </a:p>
          <a:p>
            <a:pPr marL="385763" indent="-385763" algn="just">
              <a:buFont typeface="+mj-lt"/>
              <a:buAutoNum type="arabicPeriod"/>
            </a:pPr>
            <a:r>
              <a:rPr lang="fr-FR" sz="2700" b="1" dirty="0" err="1">
                <a:solidFill>
                  <a:srgbClr val="000000"/>
                </a:solidFill>
              </a:rPr>
              <a:t>Algorithms</a:t>
            </a:r>
            <a:r>
              <a:rPr lang="fr-FR" sz="2700" b="1" dirty="0">
                <a:solidFill>
                  <a:srgbClr val="000000"/>
                </a:solidFill>
              </a:rPr>
              <a:t> and Data </a:t>
            </a:r>
            <a:r>
              <a:rPr lang="fr-FR" sz="2700" b="1" dirty="0" err="1">
                <a:solidFill>
                  <a:srgbClr val="000000"/>
                </a:solidFill>
              </a:rPr>
              <a:t>Analytics</a:t>
            </a:r>
            <a:endParaRPr lang="fr-FR" sz="2700" b="1" dirty="0">
              <a:solidFill>
                <a:srgbClr val="000000"/>
              </a:solidFill>
            </a:endParaRPr>
          </a:p>
          <a:p>
            <a:pPr marL="385763" indent="-385763" algn="just">
              <a:buFont typeface="+mj-lt"/>
              <a:buAutoNum type="arabicPeriod"/>
            </a:pPr>
            <a:r>
              <a:rPr lang="fr-FR" sz="2700" b="1" dirty="0">
                <a:solidFill>
                  <a:srgbClr val="000000"/>
                </a:solidFill>
              </a:rPr>
              <a:t>Feedback System </a:t>
            </a:r>
          </a:p>
          <a:p>
            <a:pPr marL="385763" indent="-385763" algn="just">
              <a:buFont typeface="+mj-lt"/>
              <a:buAutoNum type="arabicPeriod"/>
            </a:pPr>
            <a:endParaRPr lang="fr-FR" sz="2400" dirty="0">
              <a:solidFill>
                <a:srgbClr val="000000"/>
              </a:solidFill>
            </a:endParaRPr>
          </a:p>
        </p:txBody>
      </p:sp>
    </p:spTree>
    <p:extLst>
      <p:ext uri="{BB962C8B-B14F-4D97-AF65-F5344CB8AC3E}">
        <p14:creationId xmlns:p14="http://schemas.microsoft.com/office/powerpoint/2010/main" val="928443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cap="all" dirty="0">
                <a:latin typeface="Gill Sans"/>
                <a:cs typeface="Gill Sans"/>
              </a:rPr>
              <a:t>Machine-Readable Law</a:t>
            </a:r>
            <a:endParaRPr lang="en-GB" dirty="0"/>
          </a:p>
        </p:txBody>
      </p:sp>
      <p:sp>
        <p:nvSpPr>
          <p:cNvPr id="4" name="Espace réservé du contenu 2"/>
          <p:cNvSpPr txBox="1">
            <a:spLocks/>
          </p:cNvSpPr>
          <p:nvPr/>
        </p:nvSpPr>
        <p:spPr>
          <a:xfrm>
            <a:off x="1485900" y="1063229"/>
            <a:ext cx="6172200" cy="3808316"/>
          </a:xfrm>
          <a:prstGeom prst="rect">
            <a:avLst/>
          </a:prstGeom>
        </p:spPr>
        <p:txBody>
          <a:bodyPr vert="horz" lIns="68580" tIns="34290" rIns="68580" bIns="3429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85763" indent="-385763" algn="just">
              <a:buFont typeface="Arial" charset="0"/>
              <a:buChar char="•"/>
            </a:pPr>
            <a:r>
              <a:rPr lang="fr-FR" sz="2700" dirty="0">
                <a:solidFill>
                  <a:srgbClr val="000000"/>
                </a:solidFill>
              </a:rPr>
              <a:t>Open Law Data </a:t>
            </a:r>
            <a:r>
              <a:rPr lang="fr-FR" sz="2700" dirty="0" err="1">
                <a:solidFill>
                  <a:srgbClr val="000000"/>
                </a:solidFill>
              </a:rPr>
              <a:t>Movement</a:t>
            </a:r>
            <a:r>
              <a:rPr lang="fr-FR" sz="2700" dirty="0">
                <a:solidFill>
                  <a:srgbClr val="000000"/>
                </a:solidFill>
              </a:rPr>
              <a:t> : </a:t>
            </a:r>
            <a:r>
              <a:rPr lang="fr-FR" sz="2700" dirty="0" err="1">
                <a:solidFill>
                  <a:srgbClr val="000000"/>
                </a:solidFill>
              </a:rPr>
              <a:t>statutes</a:t>
            </a:r>
            <a:r>
              <a:rPr lang="fr-FR" sz="2700" dirty="0">
                <a:solidFill>
                  <a:srgbClr val="000000"/>
                </a:solidFill>
              </a:rPr>
              <a:t>, </a:t>
            </a:r>
            <a:r>
              <a:rPr lang="fr-FR" sz="2700" dirty="0" err="1">
                <a:solidFill>
                  <a:srgbClr val="000000"/>
                </a:solidFill>
              </a:rPr>
              <a:t>regulations</a:t>
            </a:r>
            <a:r>
              <a:rPr lang="fr-FR" sz="2700" dirty="0">
                <a:solidFill>
                  <a:srgbClr val="000000"/>
                </a:solidFill>
              </a:rPr>
              <a:t> and case-</a:t>
            </a:r>
            <a:r>
              <a:rPr lang="fr-FR" sz="2700" dirty="0" err="1">
                <a:solidFill>
                  <a:srgbClr val="000000"/>
                </a:solidFill>
              </a:rPr>
              <a:t>laws</a:t>
            </a:r>
            <a:r>
              <a:rPr lang="fr-FR" sz="2700" dirty="0">
                <a:solidFill>
                  <a:srgbClr val="000000"/>
                </a:solidFill>
              </a:rPr>
              <a:t> </a:t>
            </a:r>
          </a:p>
          <a:p>
            <a:pPr marL="385763" indent="-385763" algn="just">
              <a:buFont typeface="Arial" charset="0"/>
              <a:buChar char="•"/>
            </a:pPr>
            <a:r>
              <a:rPr lang="fr-FR" sz="2700" dirty="0" err="1">
                <a:solidFill>
                  <a:srgbClr val="000000"/>
                </a:solidFill>
              </a:rPr>
              <a:t>Technical</a:t>
            </a:r>
            <a:r>
              <a:rPr lang="fr-FR" sz="2700" dirty="0">
                <a:solidFill>
                  <a:srgbClr val="000000"/>
                </a:solidFill>
              </a:rPr>
              <a:t> standards : </a:t>
            </a:r>
          </a:p>
          <a:p>
            <a:pPr marL="685800" lvl="1" indent="-342900" algn="l">
              <a:buFont typeface="Arial"/>
              <a:buChar char="•"/>
            </a:pPr>
            <a:r>
              <a:rPr lang="fr-FR" sz="2700" dirty="0">
                <a:solidFill>
                  <a:srgbClr val="000000"/>
                </a:solidFill>
              </a:rPr>
              <a:t>OASIS </a:t>
            </a:r>
            <a:r>
              <a:rPr lang="fr-FR" sz="2700" dirty="0" err="1">
                <a:solidFill>
                  <a:srgbClr val="000000"/>
                </a:solidFill>
              </a:rPr>
              <a:t>Legal</a:t>
            </a:r>
            <a:r>
              <a:rPr lang="fr-FR" sz="2700" dirty="0">
                <a:solidFill>
                  <a:srgbClr val="000000"/>
                </a:solidFill>
              </a:rPr>
              <a:t> XML</a:t>
            </a:r>
          </a:p>
          <a:p>
            <a:pPr marL="685800" lvl="1" indent="-342900" algn="l">
              <a:buFont typeface="Arial"/>
              <a:buChar char="•"/>
            </a:pPr>
            <a:r>
              <a:rPr lang="fr-FR" sz="2700" dirty="0">
                <a:solidFill>
                  <a:srgbClr val="000000"/>
                </a:solidFill>
              </a:rPr>
              <a:t>UNDESA </a:t>
            </a:r>
            <a:r>
              <a:rPr lang="fr-FR" sz="2700" dirty="0" err="1">
                <a:solidFill>
                  <a:srgbClr val="000000"/>
                </a:solidFill>
              </a:rPr>
              <a:t>Akoma</a:t>
            </a:r>
            <a:r>
              <a:rPr lang="fr-FR" sz="2700" dirty="0">
                <a:solidFill>
                  <a:srgbClr val="000000"/>
                </a:solidFill>
              </a:rPr>
              <a:t> </a:t>
            </a:r>
            <a:r>
              <a:rPr lang="fr-FR" sz="2700" dirty="0" err="1">
                <a:solidFill>
                  <a:srgbClr val="000000"/>
                </a:solidFill>
              </a:rPr>
              <a:t>Ntoso</a:t>
            </a:r>
            <a:r>
              <a:rPr lang="fr-FR" sz="2700" dirty="0">
                <a:solidFill>
                  <a:srgbClr val="000000"/>
                </a:solidFill>
              </a:rPr>
              <a:t> </a:t>
            </a:r>
          </a:p>
          <a:p>
            <a:pPr marL="685800" lvl="1" indent="-342900" algn="l">
              <a:buFont typeface="Arial"/>
              <a:buChar char="•"/>
            </a:pPr>
            <a:r>
              <a:rPr lang="fr-FR" sz="2700" dirty="0">
                <a:solidFill>
                  <a:srgbClr val="000000"/>
                </a:solidFill>
              </a:rPr>
              <a:t>CEN </a:t>
            </a:r>
            <a:r>
              <a:rPr lang="fr-FR" sz="2700" dirty="0" err="1">
                <a:solidFill>
                  <a:srgbClr val="000000"/>
                </a:solidFill>
              </a:rPr>
              <a:t>Metalex</a:t>
            </a:r>
            <a:r>
              <a:rPr lang="fr-FR" sz="2700" dirty="0">
                <a:solidFill>
                  <a:srgbClr val="000000"/>
                </a:solidFill>
              </a:rPr>
              <a:t>  </a:t>
            </a:r>
          </a:p>
          <a:p>
            <a:pPr marL="385763" indent="-385763" algn="just">
              <a:buFont typeface="Arial" charset="0"/>
              <a:buChar char="•"/>
            </a:pPr>
            <a:endParaRPr lang="fr-FR" sz="2400" dirty="0">
              <a:solidFill>
                <a:srgbClr val="000000"/>
              </a:solidFill>
            </a:endParaRPr>
          </a:p>
        </p:txBody>
      </p:sp>
    </p:spTree>
    <p:extLst>
      <p:ext uri="{BB962C8B-B14F-4D97-AF65-F5344CB8AC3E}">
        <p14:creationId xmlns:p14="http://schemas.microsoft.com/office/powerpoint/2010/main" val="1777681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cap="all" dirty="0">
                <a:latin typeface="Gill Sans"/>
                <a:cs typeface="Gill Sans"/>
              </a:rPr>
              <a:t>Huge collections of data</a:t>
            </a:r>
            <a:endParaRPr lang="en-GB" dirty="0"/>
          </a:p>
        </p:txBody>
      </p:sp>
      <p:pic>
        <p:nvPicPr>
          <p:cNvPr id="5" name="Picture 2" descr="C:\Users\Greg\Dropbox\Classer\Law in things\connected-cow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1" y="1063228"/>
            <a:ext cx="3580445" cy="191935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http://peakperformancefoxvalley.com/wp-content/uploads/2015/08/fitbit-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742" y="1079205"/>
            <a:ext cx="2444384" cy="20858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http://www.francelive.fr/wp-content/uploads/2015/07/solar-roadways_test_01-335x256.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6345" y="3143759"/>
            <a:ext cx="2460206" cy="188003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Image 8"/>
          <p:cNvPicPr>
            <a:picLocks noChangeAspect="1"/>
          </p:cNvPicPr>
          <p:nvPr/>
        </p:nvPicPr>
        <p:blipFill>
          <a:blip r:embed="rId7"/>
          <a:stretch>
            <a:fillRect/>
          </a:stretch>
        </p:blipFill>
        <p:spPr>
          <a:xfrm>
            <a:off x="1485900" y="3143759"/>
            <a:ext cx="2506718" cy="1880039"/>
          </a:xfrm>
          <a:prstGeom prst="rect">
            <a:avLst/>
          </a:prstGeom>
        </p:spPr>
      </p:pic>
    </p:spTree>
    <p:extLst>
      <p:ext uri="{BB962C8B-B14F-4D97-AF65-F5344CB8AC3E}">
        <p14:creationId xmlns:p14="http://schemas.microsoft.com/office/powerpoint/2010/main" val="4163585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85763" indent="-385763">
              <a:spcBef>
                <a:spcPts val="0"/>
              </a:spcBef>
            </a:pPr>
            <a:r>
              <a:rPr lang="fr-FR" b="1" cap="all" dirty="0" err="1">
                <a:latin typeface="Gill Sans"/>
                <a:cs typeface="Gill Sans"/>
              </a:rPr>
              <a:t>Algorithms</a:t>
            </a:r>
            <a:r>
              <a:rPr lang="fr-FR" b="1" cap="all" dirty="0">
                <a:latin typeface="Gill Sans"/>
                <a:cs typeface="Gill Sans"/>
              </a:rPr>
              <a:t> and Data </a:t>
            </a:r>
            <a:r>
              <a:rPr lang="fr-FR" b="1" cap="all" dirty="0" err="1">
                <a:latin typeface="Gill Sans"/>
                <a:cs typeface="Gill Sans"/>
              </a:rPr>
              <a:t>Analytics</a:t>
            </a:r>
            <a:endParaRPr lang="fr-FR" b="1" cap="all" dirty="0">
              <a:latin typeface="Gill Sans"/>
              <a:cs typeface="Gill Sans"/>
            </a:endParaRPr>
          </a:p>
        </p:txBody>
      </p:sp>
      <p:pic>
        <p:nvPicPr>
          <p:cNvPr id="7" name="Image 6"/>
          <p:cNvPicPr>
            <a:picLocks noChangeAspect="1"/>
          </p:cNvPicPr>
          <p:nvPr/>
        </p:nvPicPr>
        <p:blipFill>
          <a:blip r:embed="rId3"/>
          <a:stretch>
            <a:fillRect/>
          </a:stretch>
        </p:blipFill>
        <p:spPr>
          <a:xfrm>
            <a:off x="1169018" y="1028700"/>
            <a:ext cx="6858000" cy="4114800"/>
          </a:xfrm>
          <a:prstGeom prst="rect">
            <a:avLst/>
          </a:prstGeom>
        </p:spPr>
      </p:pic>
    </p:spTree>
    <p:extLst>
      <p:ext uri="{BB962C8B-B14F-4D97-AF65-F5344CB8AC3E}">
        <p14:creationId xmlns:p14="http://schemas.microsoft.com/office/powerpoint/2010/main" val="172653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85763" indent="-385763">
              <a:spcBef>
                <a:spcPts val="0"/>
              </a:spcBef>
            </a:pPr>
            <a:r>
              <a:rPr lang="fr-FR" sz="2800" b="1" cap="all" dirty="0">
                <a:latin typeface="Gill Sans"/>
                <a:cs typeface="Gill Sans"/>
              </a:rPr>
              <a:t>Feedback</a:t>
            </a:r>
            <a:r>
              <a:rPr lang="fr-FR" sz="3000" b="1" cap="all" dirty="0">
                <a:latin typeface="Gill Sans"/>
                <a:cs typeface="Gill Sans"/>
              </a:rPr>
              <a:t> </a:t>
            </a:r>
            <a:r>
              <a:rPr lang="fr-FR" sz="2800" b="1" cap="all" dirty="0">
                <a:latin typeface="Gill Sans"/>
                <a:cs typeface="Gill Sans"/>
              </a:rPr>
              <a:t>System</a:t>
            </a:r>
            <a:endParaRPr lang="fr-FR" sz="3000" b="1" cap="all" dirty="0">
              <a:latin typeface="Gill Sans"/>
              <a:cs typeface="Gill Sans"/>
            </a:endParaRPr>
          </a:p>
        </p:txBody>
      </p:sp>
      <p:pic>
        <p:nvPicPr>
          <p:cNvPr id="4" name="Picture 2" descr="http://image.slidesharecdn.com/150203charlesmokicityhkiacpatalk-150203191349-conversion-gate01/95/icityhk-a-vision-on-next-generation-smart-city-6-638.jpg?cb=14229909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726" y="917499"/>
            <a:ext cx="5416549" cy="406665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25796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A1FF-B843-4B4B-B75C-47968F2D310D}"/>
              </a:ext>
            </a:extLst>
          </p:cNvPr>
          <p:cNvSpPr>
            <a:spLocks noGrp="1"/>
          </p:cNvSpPr>
          <p:nvPr>
            <p:ph type="title"/>
          </p:nvPr>
        </p:nvSpPr>
        <p:spPr/>
        <p:txBody>
          <a:bodyPr/>
          <a:lstStyle/>
          <a:p>
            <a:pPr algn="r"/>
            <a:r>
              <a:rPr lang="en-FR" dirty="0"/>
              <a:t>Course schedule </a:t>
            </a:r>
          </a:p>
        </p:txBody>
      </p:sp>
      <p:sp>
        <p:nvSpPr>
          <p:cNvPr id="3" name="Text Placeholder 2">
            <a:extLst>
              <a:ext uri="{FF2B5EF4-FFF2-40B4-BE49-F238E27FC236}">
                <a16:creationId xmlns:a16="http://schemas.microsoft.com/office/drawing/2014/main" id="{70999744-EFC2-0A45-B667-F4CF9A56C4E1}"/>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007467B4-D344-FB4A-8F99-72DE913C8890}"/>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CEF35B2E-A93B-924C-9E17-11AE560099CC}"/>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BA2BEF09-CDDE-0D4B-A89B-6B8E765265BB}"/>
              </a:ext>
            </a:extLst>
          </p:cNvPr>
          <p:cNvSpPr>
            <a:spLocks noGrp="1"/>
          </p:cNvSpPr>
          <p:nvPr>
            <p:ph type="body" sz="quarter" idx="12"/>
          </p:nvPr>
        </p:nvSpPr>
        <p:spPr>
          <a:xfrm>
            <a:off x="268161" y="974816"/>
            <a:ext cx="8173745" cy="3344275"/>
          </a:xfrm>
        </p:spPr>
        <p:txBody>
          <a:bodyPr/>
          <a:lstStyle/>
          <a:p>
            <a:r>
              <a:rPr lang="en-GB" sz="1200" b="1" dirty="0"/>
              <a:t>Session 1</a:t>
            </a:r>
            <a:r>
              <a:rPr lang="en-GB" sz="1200" dirty="0"/>
              <a:t> - Today</a:t>
            </a:r>
          </a:p>
          <a:p>
            <a:pPr marL="0" indent="0">
              <a:buNone/>
            </a:pPr>
            <a:r>
              <a:rPr lang="en-GB" sz="1200" dirty="0"/>
              <a:t>Introduction to Law and AI, Guest talk by </a:t>
            </a:r>
            <a:r>
              <a:rPr lang="en-GB" sz="1200" dirty="0">
                <a:hlinkClick r:id="rId3"/>
              </a:rPr>
              <a:t>Dazza Greenwood</a:t>
            </a:r>
            <a:r>
              <a:rPr lang="en-GB" sz="1200" dirty="0"/>
              <a:t> (Lecturer and Fellow MIT Computational Law)</a:t>
            </a:r>
          </a:p>
          <a:p>
            <a:r>
              <a:rPr lang="en-GB" sz="1200" b="1" dirty="0"/>
              <a:t>Session 2</a:t>
            </a:r>
            <a:r>
              <a:rPr lang="en-GB" sz="1200" dirty="0"/>
              <a:t> - Tuesday, January 5, 9am-12pm</a:t>
            </a:r>
          </a:p>
          <a:p>
            <a:pPr marL="0" indent="0">
              <a:buNone/>
            </a:pPr>
            <a:r>
              <a:rPr lang="en-GB" sz="1200" dirty="0"/>
              <a:t>Data Analytics and AI, Introduction to Index Building</a:t>
            </a:r>
          </a:p>
          <a:p>
            <a:r>
              <a:rPr lang="en-GB" sz="1200" b="1" dirty="0"/>
              <a:t>Session 3</a:t>
            </a:r>
            <a:r>
              <a:rPr lang="en-GB" sz="1200" dirty="0"/>
              <a:t> - Monday, January 11, 2.30pm-5.30pm </a:t>
            </a:r>
          </a:p>
          <a:p>
            <a:pPr marL="0" indent="0">
              <a:buNone/>
            </a:pPr>
            <a:r>
              <a:rPr lang="en-GB" sz="1200" dirty="0"/>
              <a:t>AI and Ethics, co-hosted with A&amp;O - </a:t>
            </a:r>
            <a:r>
              <a:rPr lang="en-GB" sz="1200" dirty="0">
                <a:hlinkClick r:id="rId4"/>
              </a:rPr>
              <a:t>Julien Sebastien</a:t>
            </a:r>
            <a:r>
              <a:rPr lang="en-GB" sz="1200" dirty="0"/>
              <a:t> and </a:t>
            </a:r>
            <a:r>
              <a:rPr lang="en-GB" sz="1200" dirty="0">
                <a:hlinkClick r:id="rId5"/>
              </a:rPr>
              <a:t>Laurie-Anne Ancenys</a:t>
            </a:r>
            <a:endParaRPr lang="en-GB" sz="1200" dirty="0"/>
          </a:p>
          <a:p>
            <a:r>
              <a:rPr lang="en-GB" sz="1200" b="1" dirty="0"/>
              <a:t>Session 4</a:t>
            </a:r>
            <a:r>
              <a:rPr lang="en-GB" sz="1200" dirty="0"/>
              <a:t> - Tuesday, January 12, 9am-12pm (</a:t>
            </a:r>
          </a:p>
          <a:p>
            <a:pPr marL="0" indent="0">
              <a:buNone/>
            </a:pPr>
            <a:r>
              <a:rPr lang="en-GB" sz="1200" dirty="0"/>
              <a:t>AI and Partnership, co-hosted with A&amp;O - </a:t>
            </a:r>
            <a:r>
              <a:rPr lang="en-GB" sz="1200" dirty="0">
                <a:hlinkClick r:id="rId4"/>
              </a:rPr>
              <a:t>Julien Sebastien</a:t>
            </a:r>
            <a:r>
              <a:rPr lang="en-GB" sz="1200" dirty="0"/>
              <a:t> and </a:t>
            </a:r>
            <a:r>
              <a:rPr lang="en-GB" sz="1200" dirty="0">
                <a:hlinkClick r:id="rId5"/>
              </a:rPr>
              <a:t>Laurie-Anne Ancenys</a:t>
            </a:r>
            <a:endParaRPr lang="en-GB" sz="1200" dirty="0"/>
          </a:p>
          <a:p>
            <a:r>
              <a:rPr lang="en-GB" sz="1200" b="1" dirty="0"/>
              <a:t>Optional Session</a:t>
            </a:r>
            <a:r>
              <a:rPr lang="en-GB" sz="1200" dirty="0"/>
              <a:t> - January 15, 6pm-7pm (hosted by </a:t>
            </a:r>
            <a:r>
              <a:rPr lang="en-GB" sz="1200" dirty="0" err="1"/>
              <a:t>Dazza</a:t>
            </a:r>
            <a:r>
              <a:rPr lang="en-GB" sz="1200" dirty="0"/>
              <a:t> Greenwood, </a:t>
            </a:r>
            <a:r>
              <a:rPr lang="en-GB" sz="1200" dirty="0">
                <a:hlinkClick r:id="rId6"/>
              </a:rPr>
              <a:t>MIT Computational Law Course</a:t>
            </a:r>
            <a:r>
              <a:rPr lang="en-GB" sz="1200" dirty="0"/>
              <a:t>)</a:t>
            </a:r>
          </a:p>
          <a:p>
            <a:r>
              <a:rPr lang="en-GB" sz="1200" b="1" dirty="0"/>
              <a:t>Session 5</a:t>
            </a:r>
            <a:r>
              <a:rPr lang="en-GB" sz="1200" dirty="0"/>
              <a:t> - Tuesday, January 26, 9am-12pm </a:t>
            </a:r>
          </a:p>
          <a:p>
            <a:pPr marL="0" indent="0">
              <a:buNone/>
            </a:pPr>
            <a:r>
              <a:rPr lang="en-GB" sz="1200" dirty="0"/>
              <a:t>AI and Legal Advice, co-hosted with A&amp;O - </a:t>
            </a:r>
            <a:r>
              <a:rPr lang="en-GB" sz="1200" dirty="0">
                <a:hlinkClick r:id="rId4"/>
              </a:rPr>
              <a:t>Julien Sebastien</a:t>
            </a:r>
            <a:r>
              <a:rPr lang="en-GB" sz="1200" dirty="0"/>
              <a:t> and </a:t>
            </a:r>
            <a:r>
              <a:rPr lang="en-GB" sz="1200" dirty="0">
                <a:hlinkClick r:id="rId5"/>
              </a:rPr>
              <a:t>Laurie-Anne Ancenys</a:t>
            </a:r>
            <a:endParaRPr lang="en-GB" sz="1200" dirty="0"/>
          </a:p>
          <a:p>
            <a:r>
              <a:rPr lang="en-GB" sz="1200" b="1" dirty="0"/>
              <a:t>Session 6</a:t>
            </a:r>
            <a:r>
              <a:rPr lang="en-GB" sz="1200" dirty="0"/>
              <a:t> - Thursday, January 28, 9am-12pm</a:t>
            </a:r>
          </a:p>
          <a:p>
            <a:pPr marL="0" indent="0" algn="just">
              <a:buNone/>
            </a:pPr>
            <a:r>
              <a:rPr lang="en-GB" sz="1100" dirty="0"/>
              <a:t>Regulatory Frameworks for AI</a:t>
            </a:r>
          </a:p>
          <a:p>
            <a:pPr algn="just"/>
            <a:endParaRPr lang="en-US" sz="1200" dirty="0"/>
          </a:p>
          <a:p>
            <a:pPr marL="0" indent="0" algn="just">
              <a:buNone/>
            </a:pPr>
            <a:endParaRPr lang="en-US" sz="1800" dirty="0">
              <a:highlight>
                <a:srgbClr val="FFFF00"/>
              </a:highlight>
            </a:endParaRPr>
          </a:p>
          <a:p>
            <a:endParaRPr lang="en-FR" dirty="0"/>
          </a:p>
        </p:txBody>
      </p:sp>
    </p:spTree>
    <p:extLst>
      <p:ext uri="{BB962C8B-B14F-4D97-AF65-F5344CB8AC3E}">
        <p14:creationId xmlns:p14="http://schemas.microsoft.com/office/powerpoint/2010/main" val="69717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85763" indent="-385763">
              <a:spcBef>
                <a:spcPts val="0"/>
              </a:spcBef>
            </a:pPr>
            <a:r>
              <a:rPr lang="fr-FR" sz="2400" b="1" cap="all" dirty="0">
                <a:latin typeface="Gill Sans"/>
                <a:cs typeface="Gill Sans"/>
              </a:rPr>
              <a:t>A </a:t>
            </a:r>
            <a:r>
              <a:rPr lang="fr-FR" sz="2400" b="1" cap="all" dirty="0" err="1">
                <a:latin typeface="Gill Sans"/>
                <a:cs typeface="Gill Sans"/>
              </a:rPr>
              <a:t>technological</a:t>
            </a:r>
            <a:r>
              <a:rPr lang="fr-FR" sz="2400" b="1" cap="all" dirty="0">
                <a:latin typeface="Gill Sans"/>
                <a:cs typeface="Gill Sans"/>
              </a:rPr>
              <a:t> </a:t>
            </a:r>
            <a:r>
              <a:rPr lang="fr-FR" sz="2400" b="1" cap="all" dirty="0" err="1">
                <a:latin typeface="Gill Sans"/>
                <a:cs typeface="Gill Sans"/>
              </a:rPr>
              <a:t>Ecosystem</a:t>
            </a:r>
            <a:endParaRPr lang="fr-FR" sz="2400" b="1" cap="all" dirty="0">
              <a:latin typeface="Gill Sans"/>
              <a:cs typeface="Gill Sans"/>
            </a:endParaRPr>
          </a:p>
        </p:txBody>
      </p:sp>
      <p:pic>
        <p:nvPicPr>
          <p:cNvPr id="3" name="Image 2"/>
          <p:cNvPicPr>
            <a:picLocks noChangeAspect="1"/>
          </p:cNvPicPr>
          <p:nvPr/>
        </p:nvPicPr>
        <p:blipFill>
          <a:blip r:embed="rId3"/>
          <a:stretch>
            <a:fillRect/>
          </a:stretch>
        </p:blipFill>
        <p:spPr>
          <a:xfrm>
            <a:off x="1990725" y="1063229"/>
            <a:ext cx="5353050" cy="3787283"/>
          </a:xfrm>
          <a:prstGeom prst="rect">
            <a:avLst/>
          </a:prstGeom>
        </p:spPr>
      </p:pic>
    </p:spTree>
    <p:extLst>
      <p:ext uri="{BB962C8B-B14F-4D97-AF65-F5344CB8AC3E}">
        <p14:creationId xmlns:p14="http://schemas.microsoft.com/office/powerpoint/2010/main" val="3294751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b="1" cap="all" dirty="0">
                <a:latin typeface="Gill Sans"/>
                <a:cs typeface="Gill Sans"/>
              </a:rPr>
              <a:t>Disconnect? </a:t>
            </a:r>
            <a:endParaRPr lang="en-GB" sz="1600" dirty="0"/>
          </a:p>
        </p:txBody>
      </p:sp>
      <p:pic>
        <p:nvPicPr>
          <p:cNvPr id="4" name="Picture 3"/>
          <p:cNvPicPr>
            <a:picLocks noChangeAspect="1"/>
          </p:cNvPicPr>
          <p:nvPr/>
        </p:nvPicPr>
        <p:blipFill>
          <a:blip r:embed="rId2"/>
          <a:stretch>
            <a:fillRect/>
          </a:stretch>
        </p:blipFill>
        <p:spPr>
          <a:xfrm>
            <a:off x="5153476" y="1885632"/>
            <a:ext cx="2192123" cy="2936617"/>
          </a:xfrm>
          <a:prstGeom prst="rect">
            <a:avLst/>
          </a:prstGeom>
        </p:spPr>
      </p:pic>
      <p:pic>
        <p:nvPicPr>
          <p:cNvPr id="5" name="Picture 4" descr="2Kqs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010" y="1357904"/>
            <a:ext cx="2985577" cy="2106263"/>
          </a:xfrm>
          <a:prstGeom prst="rect">
            <a:avLst/>
          </a:prstGeom>
        </p:spPr>
      </p:pic>
    </p:spTree>
    <p:extLst>
      <p:ext uri="{BB962C8B-B14F-4D97-AF65-F5344CB8AC3E}">
        <p14:creationId xmlns:p14="http://schemas.microsoft.com/office/powerpoint/2010/main" val="23330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029AFC-ACAD-4647-B37F-0BB59CB7B04B}"/>
              </a:ext>
            </a:extLst>
          </p:cNvPr>
          <p:cNvSpPr>
            <a:spLocks noGrp="1"/>
          </p:cNvSpPr>
          <p:nvPr>
            <p:ph type="body" sz="quarter" idx="10"/>
          </p:nvPr>
        </p:nvSpPr>
        <p:spPr>
          <a:xfrm>
            <a:off x="3034516" y="2271711"/>
            <a:ext cx="3864304" cy="600076"/>
          </a:xfrm>
        </p:spPr>
        <p:txBody>
          <a:bodyPr/>
          <a:lstStyle/>
          <a:p>
            <a:r>
              <a:rPr lang="en-FR" sz="2000" dirty="0"/>
              <a:t>In depth case study: Connect </a:t>
            </a:r>
          </a:p>
        </p:txBody>
      </p:sp>
      <p:pic>
        <p:nvPicPr>
          <p:cNvPr id="3" name="Picture 2" descr="HMRC.jpeg">
            <a:extLst>
              <a:ext uri="{FF2B5EF4-FFF2-40B4-BE49-F238E27FC236}">
                <a16:creationId xmlns:a16="http://schemas.microsoft.com/office/drawing/2014/main" id="{9DDFFC1D-428C-FD4E-915F-A4C64C585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090" y="2344667"/>
            <a:ext cx="614426" cy="454163"/>
          </a:xfrm>
          <a:prstGeom prst="rect">
            <a:avLst/>
          </a:prstGeom>
        </p:spPr>
      </p:pic>
    </p:spTree>
    <p:extLst>
      <p:ext uri="{BB962C8B-B14F-4D97-AF65-F5344CB8AC3E}">
        <p14:creationId xmlns:p14="http://schemas.microsoft.com/office/powerpoint/2010/main" val="2095926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CE1F-0037-1941-8DD3-9416CDDE3A79}"/>
              </a:ext>
            </a:extLst>
          </p:cNvPr>
          <p:cNvSpPr>
            <a:spLocks noGrp="1"/>
          </p:cNvSpPr>
          <p:nvPr>
            <p:ph type="title"/>
          </p:nvPr>
        </p:nvSpPr>
        <p:spPr>
          <a:xfrm>
            <a:off x="0" y="114752"/>
            <a:ext cx="9144000" cy="534571"/>
          </a:xfrm>
        </p:spPr>
        <p:txBody>
          <a:bodyPr/>
          <a:lstStyle/>
          <a:p>
            <a:pPr algn="r"/>
            <a:r>
              <a:rPr lang="en-FR" dirty="0"/>
              <a:t>Value of Tax Gap before Connect</a:t>
            </a:r>
          </a:p>
        </p:txBody>
      </p:sp>
      <p:sp>
        <p:nvSpPr>
          <p:cNvPr id="3" name="Text Placeholder 2">
            <a:extLst>
              <a:ext uri="{FF2B5EF4-FFF2-40B4-BE49-F238E27FC236}">
                <a16:creationId xmlns:a16="http://schemas.microsoft.com/office/drawing/2014/main" id="{DA6E873A-FC5D-6641-AD89-399D8A347B27}"/>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4B4ABCC4-9679-DD4A-9664-7735AEFD70EC}"/>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8F38E779-A9EB-6940-B17A-0BDD9340B71E}"/>
              </a:ext>
            </a:extLst>
          </p:cNvPr>
          <p:cNvSpPr>
            <a:spLocks noGrp="1"/>
          </p:cNvSpPr>
          <p:nvPr>
            <p:ph type="body" sz="quarter" idx="16"/>
          </p:nvPr>
        </p:nvSpPr>
        <p:spPr/>
        <p:txBody>
          <a:bodyPr/>
          <a:lstStyle/>
          <a:p>
            <a:endParaRPr lang="en-FR"/>
          </a:p>
        </p:txBody>
      </p:sp>
      <p:pic>
        <p:nvPicPr>
          <p:cNvPr id="12" name="Picture 11">
            <a:extLst>
              <a:ext uri="{FF2B5EF4-FFF2-40B4-BE49-F238E27FC236}">
                <a16:creationId xmlns:a16="http://schemas.microsoft.com/office/drawing/2014/main" id="{4213EE5B-3E73-4040-949D-C78E0037FF15}"/>
              </a:ext>
            </a:extLst>
          </p:cNvPr>
          <p:cNvPicPr>
            <a:picLocks noChangeAspect="1"/>
          </p:cNvPicPr>
          <p:nvPr/>
        </p:nvPicPr>
        <p:blipFill>
          <a:blip r:embed="rId3"/>
          <a:stretch>
            <a:fillRect/>
          </a:stretch>
        </p:blipFill>
        <p:spPr>
          <a:xfrm>
            <a:off x="1817694" y="1329613"/>
            <a:ext cx="6022935" cy="3094964"/>
          </a:xfrm>
          <a:prstGeom prst="rect">
            <a:avLst/>
          </a:prstGeom>
        </p:spPr>
      </p:pic>
      <p:pic>
        <p:nvPicPr>
          <p:cNvPr id="14" name="Picture 13" descr="HMRC.jpeg">
            <a:extLst>
              <a:ext uri="{FF2B5EF4-FFF2-40B4-BE49-F238E27FC236}">
                <a16:creationId xmlns:a16="http://schemas.microsoft.com/office/drawing/2014/main" id="{D8096A6C-A3B6-8D48-8225-1776559B6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2877" y="37055"/>
            <a:ext cx="614426" cy="454163"/>
          </a:xfrm>
          <a:prstGeom prst="rect">
            <a:avLst/>
          </a:prstGeom>
        </p:spPr>
      </p:pic>
    </p:spTree>
    <p:extLst>
      <p:ext uri="{BB962C8B-B14F-4D97-AF65-F5344CB8AC3E}">
        <p14:creationId xmlns:p14="http://schemas.microsoft.com/office/powerpoint/2010/main" val="506493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CE1F-0037-1941-8DD3-9416CDDE3A79}"/>
              </a:ext>
            </a:extLst>
          </p:cNvPr>
          <p:cNvSpPr>
            <a:spLocks noGrp="1"/>
          </p:cNvSpPr>
          <p:nvPr>
            <p:ph type="title"/>
          </p:nvPr>
        </p:nvSpPr>
        <p:spPr>
          <a:xfrm>
            <a:off x="0" y="114752"/>
            <a:ext cx="9144000" cy="534571"/>
          </a:xfrm>
        </p:spPr>
        <p:txBody>
          <a:bodyPr/>
          <a:lstStyle/>
          <a:p>
            <a:pPr algn="r"/>
            <a:r>
              <a:rPr lang="en-FR" dirty="0"/>
              <a:t>Measure of non-compliance</a:t>
            </a:r>
          </a:p>
        </p:txBody>
      </p:sp>
      <p:sp>
        <p:nvSpPr>
          <p:cNvPr id="3" name="Text Placeholder 2">
            <a:extLst>
              <a:ext uri="{FF2B5EF4-FFF2-40B4-BE49-F238E27FC236}">
                <a16:creationId xmlns:a16="http://schemas.microsoft.com/office/drawing/2014/main" id="{DA6E873A-FC5D-6641-AD89-399D8A347B27}"/>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4B4ABCC4-9679-DD4A-9664-7735AEFD70EC}"/>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8F38E779-A9EB-6940-B17A-0BDD9340B71E}"/>
              </a:ext>
            </a:extLst>
          </p:cNvPr>
          <p:cNvSpPr>
            <a:spLocks noGrp="1"/>
          </p:cNvSpPr>
          <p:nvPr>
            <p:ph type="body" sz="quarter" idx="16"/>
          </p:nvPr>
        </p:nvSpPr>
        <p:spPr/>
        <p:txBody>
          <a:bodyPr/>
          <a:lstStyle/>
          <a:p>
            <a:endParaRPr lang="en-FR"/>
          </a:p>
        </p:txBody>
      </p:sp>
      <p:sp>
        <p:nvSpPr>
          <p:cNvPr id="7" name="Text Placeholder 1">
            <a:extLst>
              <a:ext uri="{FF2B5EF4-FFF2-40B4-BE49-F238E27FC236}">
                <a16:creationId xmlns:a16="http://schemas.microsoft.com/office/drawing/2014/main" id="{B25510A8-6983-2F49-8BB1-D7071E4B289B}"/>
              </a:ext>
            </a:extLst>
          </p:cNvPr>
          <p:cNvSpPr txBox="1">
            <a:spLocks/>
          </p:cNvSpPr>
          <p:nvPr/>
        </p:nvSpPr>
        <p:spPr>
          <a:xfrm>
            <a:off x="1547664" y="3601616"/>
            <a:ext cx="6146740" cy="52032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is-IS" sz="1400" b="1" dirty="0">
                <a:solidFill>
                  <a:schemeClr val="tx1">
                    <a:lumMod val="65000"/>
                    <a:lumOff val="35000"/>
                  </a:schemeClr>
                </a:solidFill>
              </a:rPr>
              <a:t>HMRC (HC 666 of 2013-14 para 3 (fn 7), Ev25, Ev27)</a:t>
            </a:r>
            <a:endParaRPr lang="en-GB" sz="1400" b="1" dirty="0">
              <a:solidFill>
                <a:schemeClr val="tx1">
                  <a:lumMod val="65000"/>
                  <a:lumOff val="35000"/>
                </a:schemeClr>
              </a:solidFill>
            </a:endParaRPr>
          </a:p>
          <a:p>
            <a:endParaRPr lang="en-GB" dirty="0"/>
          </a:p>
        </p:txBody>
      </p:sp>
      <p:sp>
        <p:nvSpPr>
          <p:cNvPr id="8" name="Text Placeholder 2">
            <a:extLst>
              <a:ext uri="{FF2B5EF4-FFF2-40B4-BE49-F238E27FC236}">
                <a16:creationId xmlns:a16="http://schemas.microsoft.com/office/drawing/2014/main" id="{0CDA36F0-8CB1-8644-A627-16F8D21E72D2}"/>
              </a:ext>
            </a:extLst>
          </p:cNvPr>
          <p:cNvSpPr txBox="1">
            <a:spLocks/>
          </p:cNvSpPr>
          <p:nvPr/>
        </p:nvSpPr>
        <p:spPr>
          <a:xfrm>
            <a:off x="2128558" y="1736652"/>
            <a:ext cx="5228638" cy="108012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GB" sz="2000" b="1" i="1" dirty="0">
                <a:solidFill>
                  <a:schemeClr val="tx1">
                    <a:lumMod val="65000"/>
                    <a:lumOff val="35000"/>
                  </a:schemeClr>
                </a:solidFill>
              </a:rPr>
              <a:t>Our tax gap is a complete measure of non-compliance with current tax law. It does not include a measure of how much additional tax might be collected if you changed the policy </a:t>
            </a:r>
          </a:p>
        </p:txBody>
      </p:sp>
      <p:pic>
        <p:nvPicPr>
          <p:cNvPr id="9" name="Picture 8" descr="A picture containing drawing&#10;&#10;Description automatically generated">
            <a:extLst>
              <a:ext uri="{FF2B5EF4-FFF2-40B4-BE49-F238E27FC236}">
                <a16:creationId xmlns:a16="http://schemas.microsoft.com/office/drawing/2014/main" id="{A9977EC0-685A-7F43-84CC-D0D39051B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99" y="1382759"/>
            <a:ext cx="835364" cy="649169"/>
          </a:xfrm>
          <a:prstGeom prst="rect">
            <a:avLst/>
          </a:prstGeom>
          <a:solidFill>
            <a:schemeClr val="bg1"/>
          </a:solidFill>
        </p:spPr>
      </p:pic>
      <p:pic>
        <p:nvPicPr>
          <p:cNvPr id="10" name="Picture 9" descr="A picture containing drawing&#10;&#10;Description automatically generated">
            <a:extLst>
              <a:ext uri="{FF2B5EF4-FFF2-40B4-BE49-F238E27FC236}">
                <a16:creationId xmlns:a16="http://schemas.microsoft.com/office/drawing/2014/main" id="{C76EE35E-0BBF-A840-9C1D-6ECFD4E94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7186246" y="2643608"/>
            <a:ext cx="844702" cy="641232"/>
          </a:xfrm>
          <a:prstGeom prst="rect">
            <a:avLst/>
          </a:prstGeom>
          <a:solidFill>
            <a:schemeClr val="bg1"/>
          </a:solidFill>
        </p:spPr>
      </p:pic>
      <p:pic>
        <p:nvPicPr>
          <p:cNvPr id="12" name="Picture 11" descr="HMRC.jpeg">
            <a:extLst>
              <a:ext uri="{FF2B5EF4-FFF2-40B4-BE49-F238E27FC236}">
                <a16:creationId xmlns:a16="http://schemas.microsoft.com/office/drawing/2014/main" id="{2A2E953A-7126-294B-BFD0-EC93A4DD4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153" y="33424"/>
            <a:ext cx="614426" cy="454163"/>
          </a:xfrm>
          <a:prstGeom prst="rect">
            <a:avLst/>
          </a:prstGeom>
        </p:spPr>
      </p:pic>
    </p:spTree>
    <p:extLst>
      <p:ext uri="{BB962C8B-B14F-4D97-AF65-F5344CB8AC3E}">
        <p14:creationId xmlns:p14="http://schemas.microsoft.com/office/powerpoint/2010/main" val="1852296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155189-CB97-1245-9317-5A8EBAA5D387}"/>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D0DD25E2-3F06-5B44-A15B-ADB81FC7A50A}"/>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182452F8-4654-1A42-907C-36A12ED30396}"/>
              </a:ext>
            </a:extLst>
          </p:cNvPr>
          <p:cNvSpPr>
            <a:spLocks noGrp="1"/>
          </p:cNvSpPr>
          <p:nvPr>
            <p:ph type="body" sz="quarter" idx="16"/>
          </p:nvPr>
        </p:nvSpPr>
        <p:spPr/>
        <p:txBody>
          <a:bodyPr/>
          <a:lstStyle/>
          <a:p>
            <a:endParaRPr lang="en-FR"/>
          </a:p>
        </p:txBody>
      </p:sp>
      <p:sp>
        <p:nvSpPr>
          <p:cNvPr id="7" name="Rectangle 6">
            <a:extLst>
              <a:ext uri="{FF2B5EF4-FFF2-40B4-BE49-F238E27FC236}">
                <a16:creationId xmlns:a16="http://schemas.microsoft.com/office/drawing/2014/main" id="{82F946F4-3FAC-3B40-9BAC-F57DA183872F}"/>
              </a:ext>
            </a:extLst>
          </p:cNvPr>
          <p:cNvSpPr/>
          <p:nvPr/>
        </p:nvSpPr>
        <p:spPr>
          <a:xfrm>
            <a:off x="4502750" y="2467876"/>
            <a:ext cx="210314" cy="300082"/>
          </a:xfrm>
          <a:prstGeom prst="rect">
            <a:avLst/>
          </a:prstGeom>
        </p:spPr>
        <p:txBody>
          <a:bodyPr wrap="none">
            <a:spAutoFit/>
          </a:bodyPr>
          <a:lstStyle/>
          <a:p>
            <a:r>
              <a:rPr lang="en-GB" sz="1350" b="1" baseline="30000" dirty="0"/>
              <a:t> </a:t>
            </a:r>
            <a:endParaRPr lang="en-GB" sz="1350" dirty="0"/>
          </a:p>
        </p:txBody>
      </p:sp>
      <p:pic>
        <p:nvPicPr>
          <p:cNvPr id="8" name="Picture 7">
            <a:extLst>
              <a:ext uri="{FF2B5EF4-FFF2-40B4-BE49-F238E27FC236}">
                <a16:creationId xmlns:a16="http://schemas.microsoft.com/office/drawing/2014/main" id="{2148A3A9-5B8C-4F4F-A52B-89A8A6A9A8FE}"/>
              </a:ext>
            </a:extLst>
          </p:cNvPr>
          <p:cNvPicPr>
            <a:picLocks noChangeAspect="1"/>
          </p:cNvPicPr>
          <p:nvPr/>
        </p:nvPicPr>
        <p:blipFill>
          <a:blip r:embed="rId2"/>
          <a:stretch>
            <a:fillRect/>
          </a:stretch>
        </p:blipFill>
        <p:spPr>
          <a:xfrm>
            <a:off x="1160257" y="1317409"/>
            <a:ext cx="6684986" cy="3090546"/>
          </a:xfrm>
          <a:prstGeom prst="rect">
            <a:avLst/>
          </a:prstGeom>
        </p:spPr>
      </p:pic>
      <p:sp>
        <p:nvSpPr>
          <p:cNvPr id="9" name="TextBox 8">
            <a:extLst>
              <a:ext uri="{FF2B5EF4-FFF2-40B4-BE49-F238E27FC236}">
                <a16:creationId xmlns:a16="http://schemas.microsoft.com/office/drawing/2014/main" id="{46927A4C-EA1D-F142-AE51-905A0B4B1865}"/>
              </a:ext>
            </a:extLst>
          </p:cNvPr>
          <p:cNvSpPr txBox="1"/>
          <p:nvPr/>
        </p:nvSpPr>
        <p:spPr>
          <a:xfrm>
            <a:off x="6462210" y="4407955"/>
            <a:ext cx="1022075" cy="507831"/>
          </a:xfrm>
          <a:prstGeom prst="rect">
            <a:avLst/>
          </a:prstGeom>
          <a:noFill/>
        </p:spPr>
        <p:txBody>
          <a:bodyPr wrap="none" rtlCol="0">
            <a:spAutoFit/>
          </a:bodyPr>
          <a:lstStyle/>
          <a:p>
            <a:r>
              <a:rPr lang="en-US" sz="1350" dirty="0"/>
              <a:t>Source: IMF</a:t>
            </a:r>
          </a:p>
          <a:p>
            <a:endParaRPr lang="en-GB" sz="1350" dirty="0"/>
          </a:p>
        </p:txBody>
      </p:sp>
      <p:sp>
        <p:nvSpPr>
          <p:cNvPr id="10" name="Rectangle 9">
            <a:extLst>
              <a:ext uri="{FF2B5EF4-FFF2-40B4-BE49-F238E27FC236}">
                <a16:creationId xmlns:a16="http://schemas.microsoft.com/office/drawing/2014/main" id="{E89F6D1B-9D4D-AE4D-A7BF-8ED5DDE40E1A}"/>
              </a:ext>
            </a:extLst>
          </p:cNvPr>
          <p:cNvSpPr/>
          <p:nvPr/>
        </p:nvSpPr>
        <p:spPr>
          <a:xfrm>
            <a:off x="5443405" y="37055"/>
            <a:ext cx="3221075" cy="369332"/>
          </a:xfrm>
          <a:prstGeom prst="rect">
            <a:avLst/>
          </a:prstGeom>
        </p:spPr>
        <p:txBody>
          <a:bodyPr wrap="none">
            <a:spAutoFit/>
          </a:bodyPr>
          <a:lstStyle/>
          <a:p>
            <a:r>
              <a:rPr lang="en-FR" dirty="0">
                <a:solidFill>
                  <a:schemeClr val="bg1"/>
                </a:solidFill>
              </a:rPr>
              <a:t>Tax Compliance v. Tax Policy Gap</a:t>
            </a:r>
          </a:p>
        </p:txBody>
      </p:sp>
      <p:pic>
        <p:nvPicPr>
          <p:cNvPr id="11" name="Picture 10" descr="HMRC.jpeg">
            <a:extLst>
              <a:ext uri="{FF2B5EF4-FFF2-40B4-BE49-F238E27FC236}">
                <a16:creationId xmlns:a16="http://schemas.microsoft.com/office/drawing/2014/main" id="{52A24FFB-F745-8845-8204-0EA78F420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877" y="37055"/>
            <a:ext cx="614426" cy="454163"/>
          </a:xfrm>
          <a:prstGeom prst="rect">
            <a:avLst/>
          </a:prstGeom>
        </p:spPr>
      </p:pic>
    </p:spTree>
    <p:extLst>
      <p:ext uri="{BB962C8B-B14F-4D97-AF65-F5344CB8AC3E}">
        <p14:creationId xmlns:p14="http://schemas.microsoft.com/office/powerpoint/2010/main" val="2706841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114D9-C11E-3948-B76D-5BBDDC556F6A}"/>
              </a:ext>
            </a:extLst>
          </p:cNvPr>
          <p:cNvSpPr>
            <a:spLocks noGrp="1"/>
          </p:cNvSpPr>
          <p:nvPr>
            <p:ph type="title"/>
          </p:nvPr>
        </p:nvSpPr>
        <p:spPr/>
        <p:txBody>
          <a:bodyPr/>
          <a:lstStyle/>
          <a:p>
            <a:pPr algn="r"/>
            <a:r>
              <a:rPr lang="en-FR" dirty="0"/>
              <a:t>Data Cycle</a:t>
            </a:r>
          </a:p>
        </p:txBody>
      </p:sp>
      <p:sp>
        <p:nvSpPr>
          <p:cNvPr id="3" name="Text Placeholder 2">
            <a:extLst>
              <a:ext uri="{FF2B5EF4-FFF2-40B4-BE49-F238E27FC236}">
                <a16:creationId xmlns:a16="http://schemas.microsoft.com/office/drawing/2014/main" id="{83AC79D7-5992-434B-8282-4809E724D8DE}"/>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09CA1828-ADBC-AF46-9D7A-E2E10D9E1F71}"/>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8C776C47-231C-294D-BE91-926F41A40DF9}"/>
              </a:ext>
            </a:extLst>
          </p:cNvPr>
          <p:cNvSpPr>
            <a:spLocks noGrp="1"/>
          </p:cNvSpPr>
          <p:nvPr>
            <p:ph type="body" sz="quarter" idx="16"/>
          </p:nvPr>
        </p:nvSpPr>
        <p:spPr/>
        <p:txBody>
          <a:bodyPr/>
          <a:lstStyle/>
          <a:p>
            <a:endParaRPr lang="en-FR"/>
          </a:p>
        </p:txBody>
      </p:sp>
      <p:graphicFrame>
        <p:nvGraphicFramePr>
          <p:cNvPr id="7" name="Diagram 6">
            <a:extLst>
              <a:ext uri="{FF2B5EF4-FFF2-40B4-BE49-F238E27FC236}">
                <a16:creationId xmlns:a16="http://schemas.microsoft.com/office/drawing/2014/main" id="{C8181ADF-DECF-2D40-B41F-2BA4C6BE00E5}"/>
              </a:ext>
            </a:extLst>
          </p:cNvPr>
          <p:cNvGraphicFramePr/>
          <p:nvPr/>
        </p:nvGraphicFramePr>
        <p:xfrm>
          <a:off x="1709682" y="953589"/>
          <a:ext cx="6431428" cy="3774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HMRC.jpeg">
            <a:extLst>
              <a:ext uri="{FF2B5EF4-FFF2-40B4-BE49-F238E27FC236}">
                <a16:creationId xmlns:a16="http://schemas.microsoft.com/office/drawing/2014/main" id="{89704224-1885-9745-AD16-21E86B4AA7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497" y="763259"/>
            <a:ext cx="1506545" cy="1113588"/>
          </a:xfrm>
          <a:prstGeom prst="rect">
            <a:avLst/>
          </a:prstGeom>
        </p:spPr>
      </p:pic>
      <p:pic>
        <p:nvPicPr>
          <p:cNvPr id="9" name="Picture 8">
            <a:extLst>
              <a:ext uri="{FF2B5EF4-FFF2-40B4-BE49-F238E27FC236}">
                <a16:creationId xmlns:a16="http://schemas.microsoft.com/office/drawing/2014/main" id="{7F99E613-5D9A-DA4E-8241-C75F564698EF}"/>
              </a:ext>
            </a:extLst>
          </p:cNvPr>
          <p:cNvPicPr>
            <a:picLocks noChangeAspect="1"/>
          </p:cNvPicPr>
          <p:nvPr/>
        </p:nvPicPr>
        <p:blipFill>
          <a:blip r:embed="rId9"/>
          <a:stretch>
            <a:fillRect/>
          </a:stretch>
        </p:blipFill>
        <p:spPr>
          <a:xfrm>
            <a:off x="6719832" y="735546"/>
            <a:ext cx="2324100" cy="628650"/>
          </a:xfrm>
          <a:prstGeom prst="rect">
            <a:avLst/>
          </a:prstGeom>
        </p:spPr>
      </p:pic>
      <p:pic>
        <p:nvPicPr>
          <p:cNvPr id="10" name="Picture 9" descr="HMRC.jpeg">
            <a:extLst>
              <a:ext uri="{FF2B5EF4-FFF2-40B4-BE49-F238E27FC236}">
                <a16:creationId xmlns:a16="http://schemas.microsoft.com/office/drawing/2014/main" id="{52F7CE28-67E5-2942-8B45-E5D7823EA6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6246" y="21100"/>
            <a:ext cx="614426" cy="454163"/>
          </a:xfrm>
          <a:prstGeom prst="rect">
            <a:avLst/>
          </a:prstGeom>
        </p:spPr>
      </p:pic>
    </p:spTree>
    <p:extLst>
      <p:ext uri="{BB962C8B-B14F-4D97-AF65-F5344CB8AC3E}">
        <p14:creationId xmlns:p14="http://schemas.microsoft.com/office/powerpoint/2010/main" val="33567316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8D420-6ADE-1140-AFD0-026DF067B42B}"/>
              </a:ext>
            </a:extLst>
          </p:cNvPr>
          <p:cNvSpPr>
            <a:spLocks noGrp="1"/>
          </p:cNvSpPr>
          <p:nvPr>
            <p:ph type="title"/>
          </p:nvPr>
        </p:nvSpPr>
        <p:spPr/>
        <p:txBody>
          <a:bodyPr/>
          <a:lstStyle/>
          <a:p>
            <a:pPr algn="r"/>
            <a:r>
              <a:rPr lang="en-FR" dirty="0"/>
              <a:t>Dataset</a:t>
            </a:r>
          </a:p>
        </p:txBody>
      </p:sp>
      <p:sp>
        <p:nvSpPr>
          <p:cNvPr id="3" name="Text Placeholder 2">
            <a:extLst>
              <a:ext uri="{FF2B5EF4-FFF2-40B4-BE49-F238E27FC236}">
                <a16:creationId xmlns:a16="http://schemas.microsoft.com/office/drawing/2014/main" id="{F07AB7AF-8A0D-824D-817E-E681964EF0CB}"/>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0B6EB1E6-7085-6847-9DCE-9330E80E998E}"/>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ECCBE878-8998-6848-9DA3-BB4C6FF94D64}"/>
              </a:ext>
            </a:extLst>
          </p:cNvPr>
          <p:cNvSpPr>
            <a:spLocks noGrp="1"/>
          </p:cNvSpPr>
          <p:nvPr>
            <p:ph type="body" sz="quarter" idx="16"/>
          </p:nvPr>
        </p:nvSpPr>
        <p:spPr/>
        <p:txBody>
          <a:bodyPr/>
          <a:lstStyle/>
          <a:p>
            <a:endParaRPr lang="en-FR"/>
          </a:p>
        </p:txBody>
      </p:sp>
      <p:sp>
        <p:nvSpPr>
          <p:cNvPr id="7" name="Espace réservé du contenu 1">
            <a:extLst>
              <a:ext uri="{FF2B5EF4-FFF2-40B4-BE49-F238E27FC236}">
                <a16:creationId xmlns:a16="http://schemas.microsoft.com/office/drawing/2014/main" id="{9F588324-1A05-8A46-8037-A6E334FA4048}"/>
              </a:ext>
            </a:extLst>
          </p:cNvPr>
          <p:cNvSpPr txBox="1">
            <a:spLocks/>
          </p:cNvSpPr>
          <p:nvPr/>
        </p:nvSpPr>
        <p:spPr>
          <a:xfrm>
            <a:off x="2071523" y="1083665"/>
            <a:ext cx="5342708" cy="312657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400" dirty="0"/>
              <a:t>Visa and Mastercard transactions</a:t>
            </a:r>
          </a:p>
          <a:p>
            <a:r>
              <a:rPr lang="en-GB" sz="1400" dirty="0"/>
              <a:t>Land Registry </a:t>
            </a:r>
          </a:p>
          <a:p>
            <a:r>
              <a:rPr lang="en-GB" sz="1400" dirty="0"/>
              <a:t>Driver and Vehicle Licensing Agency</a:t>
            </a:r>
          </a:p>
          <a:p>
            <a:r>
              <a:rPr lang="en-GB" sz="1400" dirty="0"/>
              <a:t>UK and overseas bank accounts: Internal tax documents (</a:t>
            </a:r>
            <a:r>
              <a:rPr lang="en-GB" sz="1400" dirty="0" err="1"/>
              <a:t>e.g</a:t>
            </a:r>
            <a:r>
              <a:rPr lang="en-GB" sz="1400" dirty="0"/>
              <a:t> council tax paid, relevant VAT registration, previous tax investigations, etc.)</a:t>
            </a:r>
          </a:p>
          <a:p>
            <a:r>
              <a:rPr lang="en-GB" sz="1400" dirty="0"/>
              <a:t>Earnings (including child benefit and maintenance payments through the child support agency)</a:t>
            </a:r>
          </a:p>
          <a:p>
            <a:r>
              <a:rPr lang="en-GB" sz="1400" dirty="0"/>
              <a:t>Online marketplaces </a:t>
            </a:r>
            <a:r>
              <a:rPr lang="en-GB" sz="1400" dirty="0">
                <a:sym typeface="Wingdings"/>
              </a:rPr>
              <a:t>(e.g. Airbnb, </a:t>
            </a:r>
            <a:r>
              <a:rPr lang="en-GB" sz="1400" dirty="0"/>
              <a:t>eBay &amp; Gumtree)</a:t>
            </a:r>
          </a:p>
          <a:p>
            <a:r>
              <a:rPr lang="en-GB" sz="1400" dirty="0"/>
              <a:t>Social media (Twitter, Facebook and Instagram</a:t>
            </a:r>
          </a:p>
          <a:p>
            <a:r>
              <a:rPr lang="en-GB" sz="1400" dirty="0"/>
              <a:t>Internet connection record for 1 year</a:t>
            </a:r>
          </a:p>
          <a:p>
            <a:pPr marL="0" indent="0">
              <a:buFont typeface="Arial" panose="020B0604020202020204" pitchFamily="34" charset="0"/>
              <a:buNone/>
            </a:pPr>
            <a:endParaRPr lang="fr-FR" sz="1725" dirty="0"/>
          </a:p>
        </p:txBody>
      </p:sp>
      <p:pic>
        <p:nvPicPr>
          <p:cNvPr id="8" name="Picture 7" descr="HMRC.jpeg">
            <a:extLst>
              <a:ext uri="{FF2B5EF4-FFF2-40B4-BE49-F238E27FC236}">
                <a16:creationId xmlns:a16="http://schemas.microsoft.com/office/drawing/2014/main" id="{F0E9BF97-B846-DE4A-958B-918495CCB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202" y="40204"/>
            <a:ext cx="614426" cy="454163"/>
          </a:xfrm>
          <a:prstGeom prst="rect">
            <a:avLst/>
          </a:prstGeom>
        </p:spPr>
      </p:pic>
    </p:spTree>
    <p:extLst>
      <p:ext uri="{BB962C8B-B14F-4D97-AF65-F5344CB8AC3E}">
        <p14:creationId xmlns:p14="http://schemas.microsoft.com/office/powerpoint/2010/main" val="1041008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114D9-C11E-3948-B76D-5BBDDC556F6A}"/>
              </a:ext>
            </a:extLst>
          </p:cNvPr>
          <p:cNvSpPr>
            <a:spLocks noGrp="1"/>
          </p:cNvSpPr>
          <p:nvPr>
            <p:ph type="title"/>
          </p:nvPr>
        </p:nvSpPr>
        <p:spPr/>
        <p:txBody>
          <a:bodyPr/>
          <a:lstStyle/>
          <a:p>
            <a:pPr algn="r"/>
            <a:r>
              <a:rPr lang="en-FR" dirty="0"/>
              <a:t>Data Cycle</a:t>
            </a:r>
          </a:p>
        </p:txBody>
      </p:sp>
      <p:sp>
        <p:nvSpPr>
          <p:cNvPr id="3" name="Text Placeholder 2">
            <a:extLst>
              <a:ext uri="{FF2B5EF4-FFF2-40B4-BE49-F238E27FC236}">
                <a16:creationId xmlns:a16="http://schemas.microsoft.com/office/drawing/2014/main" id="{83AC79D7-5992-434B-8282-4809E724D8DE}"/>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09CA1828-ADBC-AF46-9D7A-E2E10D9E1F71}"/>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8C776C47-231C-294D-BE91-926F41A40DF9}"/>
              </a:ext>
            </a:extLst>
          </p:cNvPr>
          <p:cNvSpPr>
            <a:spLocks noGrp="1"/>
          </p:cNvSpPr>
          <p:nvPr>
            <p:ph type="body" sz="quarter" idx="16"/>
          </p:nvPr>
        </p:nvSpPr>
        <p:spPr/>
        <p:txBody>
          <a:bodyPr/>
          <a:lstStyle/>
          <a:p>
            <a:endParaRPr lang="en-FR"/>
          </a:p>
        </p:txBody>
      </p:sp>
      <p:graphicFrame>
        <p:nvGraphicFramePr>
          <p:cNvPr id="7" name="Diagram 6">
            <a:extLst>
              <a:ext uri="{FF2B5EF4-FFF2-40B4-BE49-F238E27FC236}">
                <a16:creationId xmlns:a16="http://schemas.microsoft.com/office/drawing/2014/main" id="{C8181ADF-DECF-2D40-B41F-2BA4C6BE00E5}"/>
              </a:ext>
            </a:extLst>
          </p:cNvPr>
          <p:cNvGraphicFramePr/>
          <p:nvPr/>
        </p:nvGraphicFramePr>
        <p:xfrm>
          <a:off x="1709682" y="953589"/>
          <a:ext cx="5924366" cy="3774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HMRC.jpeg">
            <a:extLst>
              <a:ext uri="{FF2B5EF4-FFF2-40B4-BE49-F238E27FC236}">
                <a16:creationId xmlns:a16="http://schemas.microsoft.com/office/drawing/2014/main" id="{89704224-1885-9745-AD16-21E86B4AA7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497" y="763259"/>
            <a:ext cx="1506545" cy="1113588"/>
          </a:xfrm>
          <a:prstGeom prst="rect">
            <a:avLst/>
          </a:prstGeom>
        </p:spPr>
      </p:pic>
      <p:pic>
        <p:nvPicPr>
          <p:cNvPr id="9" name="Picture 8">
            <a:extLst>
              <a:ext uri="{FF2B5EF4-FFF2-40B4-BE49-F238E27FC236}">
                <a16:creationId xmlns:a16="http://schemas.microsoft.com/office/drawing/2014/main" id="{7F99E613-5D9A-DA4E-8241-C75F564698EF}"/>
              </a:ext>
            </a:extLst>
          </p:cNvPr>
          <p:cNvPicPr>
            <a:picLocks noChangeAspect="1"/>
          </p:cNvPicPr>
          <p:nvPr/>
        </p:nvPicPr>
        <p:blipFill>
          <a:blip r:embed="rId8"/>
          <a:stretch>
            <a:fillRect/>
          </a:stretch>
        </p:blipFill>
        <p:spPr>
          <a:xfrm>
            <a:off x="6719832" y="735546"/>
            <a:ext cx="2324100" cy="628650"/>
          </a:xfrm>
          <a:prstGeom prst="rect">
            <a:avLst/>
          </a:prstGeom>
        </p:spPr>
      </p:pic>
      <p:pic>
        <p:nvPicPr>
          <p:cNvPr id="10" name="Picture 9" descr="HMRC.jpeg">
            <a:extLst>
              <a:ext uri="{FF2B5EF4-FFF2-40B4-BE49-F238E27FC236}">
                <a16:creationId xmlns:a16="http://schemas.microsoft.com/office/drawing/2014/main" id="{52F7CE28-67E5-2942-8B45-E5D7823EA6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6246" y="21100"/>
            <a:ext cx="614426" cy="454163"/>
          </a:xfrm>
          <a:prstGeom prst="rect">
            <a:avLst/>
          </a:prstGeom>
        </p:spPr>
      </p:pic>
    </p:spTree>
    <p:extLst>
      <p:ext uri="{BB962C8B-B14F-4D97-AF65-F5344CB8AC3E}">
        <p14:creationId xmlns:p14="http://schemas.microsoft.com/office/powerpoint/2010/main" val="1118687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63E4-B477-4A48-AE63-6EA50C280CBB}"/>
              </a:ext>
            </a:extLst>
          </p:cNvPr>
          <p:cNvSpPr>
            <a:spLocks noGrp="1"/>
          </p:cNvSpPr>
          <p:nvPr>
            <p:ph type="title"/>
          </p:nvPr>
        </p:nvSpPr>
        <p:spPr/>
        <p:txBody>
          <a:bodyPr/>
          <a:lstStyle/>
          <a:p>
            <a:pPr algn="r"/>
            <a:r>
              <a:rPr lang="en-FR" dirty="0"/>
              <a:t>Social Graphs and Enforcement </a:t>
            </a:r>
          </a:p>
        </p:txBody>
      </p:sp>
      <p:sp>
        <p:nvSpPr>
          <p:cNvPr id="3" name="Text Placeholder 2">
            <a:extLst>
              <a:ext uri="{FF2B5EF4-FFF2-40B4-BE49-F238E27FC236}">
                <a16:creationId xmlns:a16="http://schemas.microsoft.com/office/drawing/2014/main" id="{6F95CD34-DEC0-6045-B503-7A2637D40E8C}"/>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75F1C664-B232-0142-B4AE-C8B0C7AA203D}"/>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1A33F62B-A319-6A4A-AD79-07D12DAC4E20}"/>
              </a:ext>
            </a:extLst>
          </p:cNvPr>
          <p:cNvSpPr>
            <a:spLocks noGrp="1"/>
          </p:cNvSpPr>
          <p:nvPr>
            <p:ph type="body" sz="quarter" idx="16"/>
          </p:nvPr>
        </p:nvSpPr>
        <p:spPr/>
        <p:txBody>
          <a:bodyPr/>
          <a:lstStyle/>
          <a:p>
            <a:endParaRPr lang="en-FR"/>
          </a:p>
        </p:txBody>
      </p:sp>
      <p:pic>
        <p:nvPicPr>
          <p:cNvPr id="7" name="Picture 6">
            <a:extLst>
              <a:ext uri="{FF2B5EF4-FFF2-40B4-BE49-F238E27FC236}">
                <a16:creationId xmlns:a16="http://schemas.microsoft.com/office/drawing/2014/main" id="{BA5B1469-6505-254A-9613-4D1463677FB7}"/>
              </a:ext>
            </a:extLst>
          </p:cNvPr>
          <p:cNvPicPr>
            <a:picLocks noChangeAspect="1"/>
          </p:cNvPicPr>
          <p:nvPr/>
        </p:nvPicPr>
        <p:blipFill>
          <a:blip r:embed="rId2"/>
          <a:stretch>
            <a:fillRect/>
          </a:stretch>
        </p:blipFill>
        <p:spPr>
          <a:xfrm>
            <a:off x="0" y="1458270"/>
            <a:ext cx="2621310" cy="1648051"/>
          </a:xfrm>
          <a:prstGeom prst="rect">
            <a:avLst/>
          </a:prstGeom>
        </p:spPr>
      </p:pic>
      <p:pic>
        <p:nvPicPr>
          <p:cNvPr id="8" name="Picture 7">
            <a:extLst>
              <a:ext uri="{FF2B5EF4-FFF2-40B4-BE49-F238E27FC236}">
                <a16:creationId xmlns:a16="http://schemas.microsoft.com/office/drawing/2014/main" id="{05411916-070D-BE42-9E40-A96AA30083B1}"/>
              </a:ext>
            </a:extLst>
          </p:cNvPr>
          <p:cNvPicPr>
            <a:picLocks noChangeAspect="1"/>
          </p:cNvPicPr>
          <p:nvPr/>
        </p:nvPicPr>
        <p:blipFill>
          <a:blip r:embed="rId3"/>
          <a:stretch>
            <a:fillRect/>
          </a:stretch>
        </p:blipFill>
        <p:spPr>
          <a:xfrm>
            <a:off x="2989088" y="1348176"/>
            <a:ext cx="5207442" cy="2217984"/>
          </a:xfrm>
          <a:prstGeom prst="rect">
            <a:avLst/>
          </a:prstGeom>
        </p:spPr>
      </p:pic>
      <p:pic>
        <p:nvPicPr>
          <p:cNvPr id="9" name="Picture 8" descr="HMRC.jpeg">
            <a:extLst>
              <a:ext uri="{FF2B5EF4-FFF2-40B4-BE49-F238E27FC236}">
                <a16:creationId xmlns:a16="http://schemas.microsoft.com/office/drawing/2014/main" id="{E752B9FD-ED14-1846-9A50-009FA63BD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637" y="40204"/>
            <a:ext cx="614426" cy="454163"/>
          </a:xfrm>
          <a:prstGeom prst="rect">
            <a:avLst/>
          </a:prstGeom>
        </p:spPr>
      </p:pic>
    </p:spTree>
    <p:extLst>
      <p:ext uri="{BB962C8B-B14F-4D97-AF65-F5344CB8AC3E}">
        <p14:creationId xmlns:p14="http://schemas.microsoft.com/office/powerpoint/2010/main" val="3412536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0CFF-13C1-854F-B925-86DF5427594E}"/>
              </a:ext>
            </a:extLst>
          </p:cNvPr>
          <p:cNvSpPr>
            <a:spLocks noGrp="1"/>
          </p:cNvSpPr>
          <p:nvPr>
            <p:ph type="title"/>
          </p:nvPr>
        </p:nvSpPr>
        <p:spPr/>
        <p:txBody>
          <a:bodyPr/>
          <a:lstStyle/>
          <a:p>
            <a:r>
              <a:rPr lang="en-FR" dirty="0"/>
              <a:t>Case study </a:t>
            </a:r>
          </a:p>
        </p:txBody>
      </p:sp>
      <p:sp>
        <p:nvSpPr>
          <p:cNvPr id="3" name="Text Placeholder 2">
            <a:extLst>
              <a:ext uri="{FF2B5EF4-FFF2-40B4-BE49-F238E27FC236}">
                <a16:creationId xmlns:a16="http://schemas.microsoft.com/office/drawing/2014/main" id="{77F41A7E-4794-F042-BEF1-2D15B063E532}"/>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AB876036-0181-9A4F-9037-92822D4487E2}"/>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EFB04B0F-BBC3-A648-A975-BFD7C93FDDB7}"/>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FF2E9F12-38CB-484D-AB37-D649DEFAFDBE}"/>
              </a:ext>
            </a:extLst>
          </p:cNvPr>
          <p:cNvSpPr>
            <a:spLocks noGrp="1"/>
          </p:cNvSpPr>
          <p:nvPr>
            <p:ph type="body" sz="quarter" idx="12"/>
          </p:nvPr>
        </p:nvSpPr>
        <p:spPr>
          <a:xfrm>
            <a:off x="402344" y="899612"/>
            <a:ext cx="7995422" cy="3493712"/>
          </a:xfrm>
        </p:spPr>
        <p:txBody>
          <a:bodyPr/>
          <a:lstStyle/>
          <a:p>
            <a:pPr marL="0" indent="0">
              <a:buNone/>
            </a:pPr>
            <a:r>
              <a:rPr lang="en-US" sz="1600" b="1" cap="small" dirty="0"/>
              <a:t>Instructions</a:t>
            </a:r>
            <a:endParaRPr lang="en-FR" sz="1600" dirty="0"/>
          </a:p>
          <a:p>
            <a:pPr lvl="0"/>
            <a:r>
              <a:rPr lang="en-US" sz="1200" dirty="0"/>
              <a:t>Read the following article: David Restrepo </a:t>
            </a:r>
            <a:r>
              <a:rPr lang="en-US" sz="1200" dirty="0" err="1"/>
              <a:t>Amariles</a:t>
            </a:r>
            <a:r>
              <a:rPr lang="en-US" sz="1200" dirty="0"/>
              <a:t> and Julian McLachlan, Legal Indicators in Transnational Law Practice: A Methodological Assessment, 58 (2) </a:t>
            </a:r>
            <a:r>
              <a:rPr lang="en-US" sz="1200" i="1" dirty="0"/>
              <a:t>Jurimetrics</a:t>
            </a:r>
            <a:r>
              <a:rPr lang="en-US" sz="1200" dirty="0"/>
              <a:t> 164 (2018).</a:t>
            </a:r>
            <a:endParaRPr lang="en-FR" sz="1200" dirty="0"/>
          </a:p>
          <a:p>
            <a:pPr lvl="0"/>
            <a:r>
              <a:rPr lang="en-US" sz="1200" dirty="0"/>
              <a:t>Identify the regulatory framework (state law + non state law) that applies to the variable (e.g., fixed and variable remuneration) and jurisdictions (e.g., United Kingdom and France) assigned to your group.</a:t>
            </a:r>
            <a:endParaRPr lang="en-FR" sz="1200" dirty="0"/>
          </a:p>
          <a:p>
            <a:pPr lvl="0"/>
            <a:r>
              <a:rPr lang="en-US" sz="1200" dirty="0"/>
              <a:t>Generate a normative matrix for your variable and define the proxies you will used for the assessment. Use existing literature when relevant. </a:t>
            </a:r>
            <a:endParaRPr lang="en-FR" sz="1200" dirty="0"/>
          </a:p>
          <a:p>
            <a:pPr lvl="0"/>
            <a:r>
              <a:rPr lang="en-US" sz="1200" dirty="0"/>
              <a:t>Identify the 5 largest companies per sector by </a:t>
            </a:r>
            <a:r>
              <a:rPr lang="en-US" sz="1200" i="1" dirty="0"/>
              <a:t>gross global revenue</a:t>
            </a:r>
            <a:r>
              <a:rPr lang="en-US" sz="1200" dirty="0"/>
              <a:t> in each jurisdiction (you should have then 20 companies in total). </a:t>
            </a:r>
            <a:endParaRPr lang="en-FR" sz="1200" dirty="0"/>
          </a:p>
          <a:p>
            <a:pPr lvl="0"/>
            <a:r>
              <a:rPr lang="en-US" sz="1200" dirty="0"/>
              <a:t>Collect the data for each of the companies for years 2017-2019 using the resources made available by companies and regulators (financial market authorities, annual reports, companies’ website etc.). Please make sure to standardize data collected across the different sources and to use the same sources across all the companies and years.  Use an excel sheet to record the data collected. </a:t>
            </a:r>
            <a:endParaRPr lang="en-FR" sz="1200" dirty="0"/>
          </a:p>
          <a:p>
            <a:pPr lvl="0"/>
            <a:r>
              <a:rPr lang="en-US" sz="1200" dirty="0"/>
              <a:t>(Optional) Add external sources to complement the data collected (e.g., </a:t>
            </a:r>
            <a:r>
              <a:rPr lang="en-US" sz="1200" dirty="0" err="1"/>
              <a:t>Reprisk</a:t>
            </a:r>
            <a:r>
              <a:rPr lang="en-US" sz="1200" dirty="0"/>
              <a:t>).  You can ask relevant databases at the HEC Learning Center. </a:t>
            </a:r>
            <a:endParaRPr lang="en-FR" sz="1200" dirty="0"/>
          </a:p>
          <a:p>
            <a:pPr lvl="0"/>
            <a:r>
              <a:rPr lang="en-US" sz="1200" dirty="0"/>
              <a:t>Define a methodology to aggregate the results. </a:t>
            </a:r>
            <a:endParaRPr lang="en-FR" sz="1200" dirty="0"/>
          </a:p>
          <a:p>
            <a:pPr lvl="0"/>
            <a:r>
              <a:rPr lang="en-US" sz="1200" dirty="0"/>
              <a:t>Build the index.  </a:t>
            </a:r>
            <a:endParaRPr lang="en-FR" sz="1200" dirty="0"/>
          </a:p>
          <a:p>
            <a:endParaRPr lang="en-FR" dirty="0"/>
          </a:p>
        </p:txBody>
      </p:sp>
    </p:spTree>
    <p:extLst>
      <p:ext uri="{BB962C8B-B14F-4D97-AF65-F5344CB8AC3E}">
        <p14:creationId xmlns:p14="http://schemas.microsoft.com/office/powerpoint/2010/main" val="3401353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CE1F-0037-1941-8DD3-9416CDDE3A79}"/>
              </a:ext>
            </a:extLst>
          </p:cNvPr>
          <p:cNvSpPr>
            <a:spLocks noGrp="1"/>
          </p:cNvSpPr>
          <p:nvPr>
            <p:ph type="title"/>
          </p:nvPr>
        </p:nvSpPr>
        <p:spPr/>
        <p:txBody>
          <a:bodyPr/>
          <a:lstStyle/>
          <a:p>
            <a:endParaRPr lang="en-FR"/>
          </a:p>
        </p:txBody>
      </p:sp>
      <p:sp>
        <p:nvSpPr>
          <p:cNvPr id="3" name="Text Placeholder 2">
            <a:extLst>
              <a:ext uri="{FF2B5EF4-FFF2-40B4-BE49-F238E27FC236}">
                <a16:creationId xmlns:a16="http://schemas.microsoft.com/office/drawing/2014/main" id="{DA6E873A-FC5D-6641-AD89-399D8A347B27}"/>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4B4ABCC4-9679-DD4A-9664-7735AEFD70EC}"/>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8F38E779-A9EB-6940-B17A-0BDD9340B71E}"/>
              </a:ext>
            </a:extLst>
          </p:cNvPr>
          <p:cNvSpPr>
            <a:spLocks noGrp="1"/>
          </p:cNvSpPr>
          <p:nvPr>
            <p:ph type="body" sz="quarter" idx="16"/>
          </p:nvPr>
        </p:nvSpPr>
        <p:spPr/>
        <p:txBody>
          <a:bodyPr/>
          <a:lstStyle/>
          <a:p>
            <a:endParaRPr lang="en-FR"/>
          </a:p>
        </p:txBody>
      </p:sp>
      <p:sp>
        <p:nvSpPr>
          <p:cNvPr id="7" name="Text Placeholder 1">
            <a:extLst>
              <a:ext uri="{FF2B5EF4-FFF2-40B4-BE49-F238E27FC236}">
                <a16:creationId xmlns:a16="http://schemas.microsoft.com/office/drawing/2014/main" id="{B25510A8-6983-2F49-8BB1-D7071E4B289B}"/>
              </a:ext>
            </a:extLst>
          </p:cNvPr>
          <p:cNvSpPr txBox="1">
            <a:spLocks/>
          </p:cNvSpPr>
          <p:nvPr/>
        </p:nvSpPr>
        <p:spPr>
          <a:xfrm>
            <a:off x="1547664" y="3601616"/>
            <a:ext cx="6146740" cy="52032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is-IS" sz="1400" b="1" dirty="0">
                <a:solidFill>
                  <a:schemeClr val="tx1">
                    <a:lumMod val="65000"/>
                    <a:lumOff val="35000"/>
                  </a:schemeClr>
                </a:solidFill>
              </a:rPr>
              <a:t>HMRC </a:t>
            </a:r>
            <a:endParaRPr lang="en-GB" sz="1400" b="1" dirty="0">
              <a:solidFill>
                <a:schemeClr val="tx1">
                  <a:lumMod val="65000"/>
                  <a:lumOff val="35000"/>
                </a:schemeClr>
              </a:solidFill>
            </a:endParaRPr>
          </a:p>
          <a:p>
            <a:endParaRPr lang="en-GB" dirty="0"/>
          </a:p>
        </p:txBody>
      </p:sp>
      <p:sp>
        <p:nvSpPr>
          <p:cNvPr id="8" name="Text Placeholder 2">
            <a:extLst>
              <a:ext uri="{FF2B5EF4-FFF2-40B4-BE49-F238E27FC236}">
                <a16:creationId xmlns:a16="http://schemas.microsoft.com/office/drawing/2014/main" id="{0CDA36F0-8CB1-8644-A627-16F8D21E72D2}"/>
              </a:ext>
            </a:extLst>
          </p:cNvPr>
          <p:cNvSpPr txBox="1">
            <a:spLocks/>
          </p:cNvSpPr>
          <p:nvPr/>
        </p:nvSpPr>
        <p:spPr>
          <a:xfrm>
            <a:off x="2299509" y="1726456"/>
            <a:ext cx="5228638" cy="108012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GB" sz="2000" b="1" i="1" dirty="0">
                <a:solidFill>
                  <a:schemeClr val="tx1">
                    <a:lumMod val="65000"/>
                    <a:lumOff val="35000"/>
                  </a:schemeClr>
                </a:solidFill>
              </a:rPr>
              <a:t>This allows HMRC to build up a picture of someone’s financial worth and means that if someone is only declaring £20,000 a year, but is living a £100,000 lifestyle, HMRC can call on that individual to pay more</a:t>
            </a:r>
          </a:p>
        </p:txBody>
      </p:sp>
      <p:pic>
        <p:nvPicPr>
          <p:cNvPr id="9" name="Picture 8" descr="A picture containing drawing&#10;&#10;Description automatically generated">
            <a:extLst>
              <a:ext uri="{FF2B5EF4-FFF2-40B4-BE49-F238E27FC236}">
                <a16:creationId xmlns:a16="http://schemas.microsoft.com/office/drawing/2014/main" id="{A9977EC0-685A-7F43-84CC-D0D39051B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99" y="1382759"/>
            <a:ext cx="835364" cy="649169"/>
          </a:xfrm>
          <a:prstGeom prst="rect">
            <a:avLst/>
          </a:prstGeom>
          <a:solidFill>
            <a:schemeClr val="bg1"/>
          </a:solidFill>
        </p:spPr>
      </p:pic>
      <p:pic>
        <p:nvPicPr>
          <p:cNvPr id="10" name="Picture 9" descr="A picture containing drawing&#10;&#10;Description automatically generated">
            <a:extLst>
              <a:ext uri="{FF2B5EF4-FFF2-40B4-BE49-F238E27FC236}">
                <a16:creationId xmlns:a16="http://schemas.microsoft.com/office/drawing/2014/main" id="{C76EE35E-0BBF-A840-9C1D-6ECFD4E94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7470837" y="2584702"/>
            <a:ext cx="844702" cy="641232"/>
          </a:xfrm>
          <a:prstGeom prst="rect">
            <a:avLst/>
          </a:prstGeom>
          <a:solidFill>
            <a:schemeClr val="bg1"/>
          </a:solidFill>
        </p:spPr>
      </p:pic>
      <p:pic>
        <p:nvPicPr>
          <p:cNvPr id="12" name="Picture 11" descr="HMRC.jpeg">
            <a:extLst>
              <a:ext uri="{FF2B5EF4-FFF2-40B4-BE49-F238E27FC236}">
                <a16:creationId xmlns:a16="http://schemas.microsoft.com/office/drawing/2014/main" id="{F9B16B8A-D56E-B842-AFBF-EBE94589F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8481" y="40204"/>
            <a:ext cx="614426" cy="454163"/>
          </a:xfrm>
          <a:prstGeom prst="rect">
            <a:avLst/>
          </a:prstGeom>
        </p:spPr>
      </p:pic>
    </p:spTree>
    <p:extLst>
      <p:ext uri="{BB962C8B-B14F-4D97-AF65-F5344CB8AC3E}">
        <p14:creationId xmlns:p14="http://schemas.microsoft.com/office/powerpoint/2010/main" val="3146114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939B4-1C8F-2C4F-9632-0CCE2379EFFE}"/>
              </a:ext>
            </a:extLst>
          </p:cNvPr>
          <p:cNvSpPr>
            <a:spLocks noGrp="1"/>
          </p:cNvSpPr>
          <p:nvPr>
            <p:ph type="title"/>
          </p:nvPr>
        </p:nvSpPr>
        <p:spPr/>
        <p:txBody>
          <a:bodyPr/>
          <a:lstStyle/>
          <a:p>
            <a:endParaRPr lang="en-FR"/>
          </a:p>
        </p:txBody>
      </p:sp>
      <p:sp>
        <p:nvSpPr>
          <p:cNvPr id="3" name="Text Placeholder 2">
            <a:extLst>
              <a:ext uri="{FF2B5EF4-FFF2-40B4-BE49-F238E27FC236}">
                <a16:creationId xmlns:a16="http://schemas.microsoft.com/office/drawing/2014/main" id="{41492D5D-1394-DD4B-9D6C-0A9176CF1049}"/>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9C28DB25-BDFD-8040-8DE1-ECF43F30D185}"/>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A452AFE1-9F36-6342-801C-1EE39090D26C}"/>
              </a:ext>
            </a:extLst>
          </p:cNvPr>
          <p:cNvSpPr>
            <a:spLocks noGrp="1"/>
          </p:cNvSpPr>
          <p:nvPr>
            <p:ph type="body" sz="quarter" idx="16"/>
          </p:nvPr>
        </p:nvSpPr>
        <p:spPr/>
        <p:txBody>
          <a:bodyPr/>
          <a:lstStyle/>
          <a:p>
            <a:endParaRPr lang="en-FR"/>
          </a:p>
        </p:txBody>
      </p:sp>
      <p:pic>
        <p:nvPicPr>
          <p:cNvPr id="7" name="Picture 6">
            <a:extLst>
              <a:ext uri="{FF2B5EF4-FFF2-40B4-BE49-F238E27FC236}">
                <a16:creationId xmlns:a16="http://schemas.microsoft.com/office/drawing/2014/main" id="{5CE50711-40FD-7A41-A75C-EFA147C86BF3}"/>
              </a:ext>
            </a:extLst>
          </p:cNvPr>
          <p:cNvPicPr>
            <a:picLocks noChangeAspect="1"/>
          </p:cNvPicPr>
          <p:nvPr/>
        </p:nvPicPr>
        <p:blipFill>
          <a:blip r:embed="rId2"/>
          <a:stretch>
            <a:fillRect/>
          </a:stretch>
        </p:blipFill>
        <p:spPr>
          <a:xfrm>
            <a:off x="1504190" y="618808"/>
            <a:ext cx="6393479" cy="972108"/>
          </a:xfrm>
          <a:prstGeom prst="rect">
            <a:avLst/>
          </a:prstGeom>
        </p:spPr>
      </p:pic>
      <p:pic>
        <p:nvPicPr>
          <p:cNvPr id="8" name="Picture 7">
            <a:extLst>
              <a:ext uri="{FF2B5EF4-FFF2-40B4-BE49-F238E27FC236}">
                <a16:creationId xmlns:a16="http://schemas.microsoft.com/office/drawing/2014/main" id="{7394408F-DAB9-6048-B095-126BAFB9C39A}"/>
              </a:ext>
            </a:extLst>
          </p:cNvPr>
          <p:cNvPicPr>
            <a:picLocks noChangeAspect="1"/>
          </p:cNvPicPr>
          <p:nvPr/>
        </p:nvPicPr>
        <p:blipFill>
          <a:blip r:embed="rId3"/>
          <a:stretch>
            <a:fillRect/>
          </a:stretch>
        </p:blipFill>
        <p:spPr>
          <a:xfrm>
            <a:off x="2192487" y="1993989"/>
            <a:ext cx="6141910" cy="2362273"/>
          </a:xfrm>
          <a:prstGeom prst="rect">
            <a:avLst/>
          </a:prstGeom>
        </p:spPr>
      </p:pic>
      <p:pic>
        <p:nvPicPr>
          <p:cNvPr id="9" name="Picture 8">
            <a:extLst>
              <a:ext uri="{FF2B5EF4-FFF2-40B4-BE49-F238E27FC236}">
                <a16:creationId xmlns:a16="http://schemas.microsoft.com/office/drawing/2014/main" id="{6696213C-7F45-7441-BE17-933B985B396B}"/>
              </a:ext>
            </a:extLst>
          </p:cNvPr>
          <p:cNvPicPr>
            <a:picLocks noChangeAspect="1"/>
          </p:cNvPicPr>
          <p:nvPr/>
        </p:nvPicPr>
        <p:blipFill>
          <a:blip r:embed="rId4"/>
          <a:stretch>
            <a:fillRect/>
          </a:stretch>
        </p:blipFill>
        <p:spPr>
          <a:xfrm>
            <a:off x="510824" y="2658128"/>
            <a:ext cx="1503201" cy="1033994"/>
          </a:xfrm>
          <a:prstGeom prst="rect">
            <a:avLst/>
          </a:prstGeom>
        </p:spPr>
      </p:pic>
    </p:spTree>
    <p:extLst>
      <p:ext uri="{BB962C8B-B14F-4D97-AF65-F5344CB8AC3E}">
        <p14:creationId xmlns:p14="http://schemas.microsoft.com/office/powerpoint/2010/main" val="3599316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37AE-80DD-CF43-9BA5-558BE59CDA1D}"/>
              </a:ext>
            </a:extLst>
          </p:cNvPr>
          <p:cNvSpPr>
            <a:spLocks noGrp="1"/>
          </p:cNvSpPr>
          <p:nvPr>
            <p:ph type="title"/>
          </p:nvPr>
        </p:nvSpPr>
        <p:spPr/>
        <p:txBody>
          <a:bodyPr/>
          <a:lstStyle/>
          <a:p>
            <a:endParaRPr lang="en-FR"/>
          </a:p>
        </p:txBody>
      </p:sp>
      <p:sp>
        <p:nvSpPr>
          <p:cNvPr id="3" name="Text Placeholder 2">
            <a:extLst>
              <a:ext uri="{FF2B5EF4-FFF2-40B4-BE49-F238E27FC236}">
                <a16:creationId xmlns:a16="http://schemas.microsoft.com/office/drawing/2014/main" id="{C814502F-5A58-6C4B-A426-B8FB404AE350}"/>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E8A02F1F-991B-C948-9762-F749D1D1809D}"/>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EF210A8E-8013-E049-BA49-1D9B5A8733F2}"/>
              </a:ext>
            </a:extLst>
          </p:cNvPr>
          <p:cNvSpPr>
            <a:spLocks noGrp="1"/>
          </p:cNvSpPr>
          <p:nvPr>
            <p:ph type="body" sz="quarter" idx="16"/>
          </p:nvPr>
        </p:nvSpPr>
        <p:spPr/>
        <p:txBody>
          <a:bodyPr/>
          <a:lstStyle/>
          <a:p>
            <a:endParaRPr lang="en-FR"/>
          </a:p>
        </p:txBody>
      </p:sp>
      <p:pic>
        <p:nvPicPr>
          <p:cNvPr id="7" name="Picture 6">
            <a:extLst>
              <a:ext uri="{FF2B5EF4-FFF2-40B4-BE49-F238E27FC236}">
                <a16:creationId xmlns:a16="http://schemas.microsoft.com/office/drawing/2014/main" id="{3251851B-0F68-9041-A4CD-2F3B592C4B27}"/>
              </a:ext>
            </a:extLst>
          </p:cNvPr>
          <p:cNvPicPr>
            <a:picLocks noChangeAspect="1"/>
          </p:cNvPicPr>
          <p:nvPr/>
        </p:nvPicPr>
        <p:blipFill>
          <a:blip r:embed="rId2"/>
          <a:stretch>
            <a:fillRect/>
          </a:stretch>
        </p:blipFill>
        <p:spPr>
          <a:xfrm>
            <a:off x="1488551" y="534572"/>
            <a:ext cx="6393479" cy="972108"/>
          </a:xfrm>
          <a:prstGeom prst="rect">
            <a:avLst/>
          </a:prstGeom>
        </p:spPr>
      </p:pic>
      <p:pic>
        <p:nvPicPr>
          <p:cNvPr id="8" name="Picture 7">
            <a:extLst>
              <a:ext uri="{FF2B5EF4-FFF2-40B4-BE49-F238E27FC236}">
                <a16:creationId xmlns:a16="http://schemas.microsoft.com/office/drawing/2014/main" id="{665DD713-5747-CB46-8857-20F736003275}"/>
              </a:ext>
            </a:extLst>
          </p:cNvPr>
          <p:cNvPicPr>
            <a:picLocks noChangeAspect="1"/>
          </p:cNvPicPr>
          <p:nvPr/>
        </p:nvPicPr>
        <p:blipFill>
          <a:blip r:embed="rId3"/>
          <a:stretch>
            <a:fillRect/>
          </a:stretch>
        </p:blipFill>
        <p:spPr>
          <a:xfrm>
            <a:off x="944502" y="1750904"/>
            <a:ext cx="6937528" cy="2567921"/>
          </a:xfrm>
          <a:prstGeom prst="rect">
            <a:avLst/>
          </a:prstGeom>
        </p:spPr>
      </p:pic>
    </p:spTree>
    <p:extLst>
      <p:ext uri="{BB962C8B-B14F-4D97-AF65-F5344CB8AC3E}">
        <p14:creationId xmlns:p14="http://schemas.microsoft.com/office/powerpoint/2010/main" val="1408044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62C3-E050-C349-8903-23F3D8FDEB54}"/>
              </a:ext>
            </a:extLst>
          </p:cNvPr>
          <p:cNvSpPr>
            <a:spLocks noGrp="1"/>
          </p:cNvSpPr>
          <p:nvPr>
            <p:ph type="title"/>
          </p:nvPr>
        </p:nvSpPr>
        <p:spPr/>
        <p:txBody>
          <a:bodyPr/>
          <a:lstStyle/>
          <a:p>
            <a:endParaRPr lang="en-FR"/>
          </a:p>
        </p:txBody>
      </p:sp>
      <p:sp>
        <p:nvSpPr>
          <p:cNvPr id="3" name="Text Placeholder 2">
            <a:extLst>
              <a:ext uri="{FF2B5EF4-FFF2-40B4-BE49-F238E27FC236}">
                <a16:creationId xmlns:a16="http://schemas.microsoft.com/office/drawing/2014/main" id="{3E492C0B-7190-B347-A718-C197DCF4EFF4}"/>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2A9DFF4A-3255-6541-9CB8-2CF7D0E5CDAD}"/>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94A461CB-1209-EE45-9249-2EFE7AC8241D}"/>
              </a:ext>
            </a:extLst>
          </p:cNvPr>
          <p:cNvSpPr>
            <a:spLocks noGrp="1"/>
          </p:cNvSpPr>
          <p:nvPr>
            <p:ph type="body" sz="quarter" idx="16"/>
          </p:nvPr>
        </p:nvSpPr>
        <p:spPr/>
        <p:txBody>
          <a:bodyPr/>
          <a:lstStyle/>
          <a:p>
            <a:endParaRPr lang="en-FR"/>
          </a:p>
        </p:txBody>
      </p:sp>
      <p:pic>
        <p:nvPicPr>
          <p:cNvPr id="7" name="Picture 6">
            <a:extLst>
              <a:ext uri="{FF2B5EF4-FFF2-40B4-BE49-F238E27FC236}">
                <a16:creationId xmlns:a16="http://schemas.microsoft.com/office/drawing/2014/main" id="{F5C356F1-9EAB-AF46-85D3-245645B7A170}"/>
              </a:ext>
            </a:extLst>
          </p:cNvPr>
          <p:cNvPicPr>
            <a:picLocks noChangeAspect="1"/>
          </p:cNvPicPr>
          <p:nvPr/>
        </p:nvPicPr>
        <p:blipFill>
          <a:blip r:embed="rId2"/>
          <a:stretch>
            <a:fillRect/>
          </a:stretch>
        </p:blipFill>
        <p:spPr>
          <a:xfrm>
            <a:off x="1097502" y="534572"/>
            <a:ext cx="6393479" cy="972108"/>
          </a:xfrm>
          <a:prstGeom prst="rect">
            <a:avLst/>
          </a:prstGeom>
        </p:spPr>
      </p:pic>
      <p:pic>
        <p:nvPicPr>
          <p:cNvPr id="8" name="Picture 7">
            <a:extLst>
              <a:ext uri="{FF2B5EF4-FFF2-40B4-BE49-F238E27FC236}">
                <a16:creationId xmlns:a16="http://schemas.microsoft.com/office/drawing/2014/main" id="{AD199104-D418-E246-9EA6-E4B66FE59A24}"/>
              </a:ext>
            </a:extLst>
          </p:cNvPr>
          <p:cNvPicPr>
            <a:picLocks noChangeAspect="1"/>
          </p:cNvPicPr>
          <p:nvPr/>
        </p:nvPicPr>
        <p:blipFill>
          <a:blip r:embed="rId3"/>
          <a:stretch>
            <a:fillRect/>
          </a:stretch>
        </p:blipFill>
        <p:spPr>
          <a:xfrm>
            <a:off x="1276335" y="1643483"/>
            <a:ext cx="6214646" cy="2937182"/>
          </a:xfrm>
          <a:prstGeom prst="rect">
            <a:avLst/>
          </a:prstGeom>
        </p:spPr>
      </p:pic>
    </p:spTree>
    <p:extLst>
      <p:ext uri="{BB962C8B-B14F-4D97-AF65-F5344CB8AC3E}">
        <p14:creationId xmlns:p14="http://schemas.microsoft.com/office/powerpoint/2010/main" val="1093220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0B8C-7652-7F4C-AF93-B73CCFA946EE}"/>
              </a:ext>
            </a:extLst>
          </p:cNvPr>
          <p:cNvSpPr>
            <a:spLocks noGrp="1"/>
          </p:cNvSpPr>
          <p:nvPr>
            <p:ph type="title"/>
          </p:nvPr>
        </p:nvSpPr>
        <p:spPr/>
        <p:txBody>
          <a:bodyPr/>
          <a:lstStyle/>
          <a:p>
            <a:endParaRPr lang="en-FR"/>
          </a:p>
        </p:txBody>
      </p:sp>
      <p:sp>
        <p:nvSpPr>
          <p:cNvPr id="3" name="Text Placeholder 2">
            <a:extLst>
              <a:ext uri="{FF2B5EF4-FFF2-40B4-BE49-F238E27FC236}">
                <a16:creationId xmlns:a16="http://schemas.microsoft.com/office/drawing/2014/main" id="{3A6EC9C2-ACDC-014E-BABA-AAFA32E8A5BD}"/>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80E7E015-C2F2-8C43-B0B8-77AC64A2F530}"/>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F14BF079-FE52-2F4C-80E5-9B8784B993D7}"/>
              </a:ext>
            </a:extLst>
          </p:cNvPr>
          <p:cNvSpPr>
            <a:spLocks noGrp="1"/>
          </p:cNvSpPr>
          <p:nvPr>
            <p:ph type="body" sz="quarter" idx="16"/>
          </p:nvPr>
        </p:nvSpPr>
        <p:spPr/>
        <p:txBody>
          <a:bodyPr/>
          <a:lstStyle/>
          <a:p>
            <a:endParaRPr lang="en-FR"/>
          </a:p>
        </p:txBody>
      </p:sp>
      <p:pic>
        <p:nvPicPr>
          <p:cNvPr id="7" name="Picture 6">
            <a:extLst>
              <a:ext uri="{FF2B5EF4-FFF2-40B4-BE49-F238E27FC236}">
                <a16:creationId xmlns:a16="http://schemas.microsoft.com/office/drawing/2014/main" id="{BB99FD34-E234-A74F-8609-745E131F1D8B}"/>
              </a:ext>
            </a:extLst>
          </p:cNvPr>
          <p:cNvPicPr>
            <a:picLocks noChangeAspect="1"/>
          </p:cNvPicPr>
          <p:nvPr/>
        </p:nvPicPr>
        <p:blipFill>
          <a:blip r:embed="rId2"/>
          <a:stretch>
            <a:fillRect/>
          </a:stretch>
        </p:blipFill>
        <p:spPr>
          <a:xfrm>
            <a:off x="1276179" y="534572"/>
            <a:ext cx="6393479" cy="972108"/>
          </a:xfrm>
          <a:prstGeom prst="rect">
            <a:avLst/>
          </a:prstGeom>
        </p:spPr>
      </p:pic>
      <p:pic>
        <p:nvPicPr>
          <p:cNvPr id="8" name="Picture 7">
            <a:extLst>
              <a:ext uri="{FF2B5EF4-FFF2-40B4-BE49-F238E27FC236}">
                <a16:creationId xmlns:a16="http://schemas.microsoft.com/office/drawing/2014/main" id="{819D1BE0-EE06-284C-BDCB-EA1F687164E2}"/>
              </a:ext>
            </a:extLst>
          </p:cNvPr>
          <p:cNvPicPr>
            <a:picLocks noChangeAspect="1"/>
          </p:cNvPicPr>
          <p:nvPr/>
        </p:nvPicPr>
        <p:blipFill>
          <a:blip r:embed="rId3"/>
          <a:stretch>
            <a:fillRect/>
          </a:stretch>
        </p:blipFill>
        <p:spPr>
          <a:xfrm>
            <a:off x="1488551" y="1962425"/>
            <a:ext cx="5676289" cy="2425764"/>
          </a:xfrm>
          <a:prstGeom prst="rect">
            <a:avLst/>
          </a:prstGeom>
        </p:spPr>
      </p:pic>
    </p:spTree>
    <p:extLst>
      <p:ext uri="{BB962C8B-B14F-4D97-AF65-F5344CB8AC3E}">
        <p14:creationId xmlns:p14="http://schemas.microsoft.com/office/powerpoint/2010/main" val="25247839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9595-659B-3741-9B0E-16EB8537E289}"/>
              </a:ext>
            </a:extLst>
          </p:cNvPr>
          <p:cNvSpPr>
            <a:spLocks noGrp="1"/>
          </p:cNvSpPr>
          <p:nvPr>
            <p:ph type="title"/>
          </p:nvPr>
        </p:nvSpPr>
        <p:spPr/>
        <p:txBody>
          <a:bodyPr/>
          <a:lstStyle/>
          <a:p>
            <a:pPr algn="r"/>
            <a:r>
              <a:rPr lang="en-FR" dirty="0"/>
              <a:t>Full Implementation</a:t>
            </a:r>
          </a:p>
        </p:txBody>
      </p:sp>
      <p:sp>
        <p:nvSpPr>
          <p:cNvPr id="3" name="Text Placeholder 2">
            <a:extLst>
              <a:ext uri="{FF2B5EF4-FFF2-40B4-BE49-F238E27FC236}">
                <a16:creationId xmlns:a16="http://schemas.microsoft.com/office/drawing/2014/main" id="{F325EBF4-164E-8641-AE9D-C509C094E245}"/>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EC6F5D51-D547-A241-9B63-197E3F227378}"/>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9D6908DB-A91F-334A-89E5-DE03D0DEE221}"/>
              </a:ext>
            </a:extLst>
          </p:cNvPr>
          <p:cNvSpPr>
            <a:spLocks noGrp="1"/>
          </p:cNvSpPr>
          <p:nvPr>
            <p:ph type="body" sz="quarter" idx="16"/>
          </p:nvPr>
        </p:nvSpPr>
        <p:spPr/>
        <p:txBody>
          <a:bodyPr/>
          <a:lstStyle/>
          <a:p>
            <a:endParaRPr lang="en-FR"/>
          </a:p>
        </p:txBody>
      </p:sp>
      <p:graphicFrame>
        <p:nvGraphicFramePr>
          <p:cNvPr id="7" name="Content Placeholder 5">
            <a:extLst>
              <a:ext uri="{FF2B5EF4-FFF2-40B4-BE49-F238E27FC236}">
                <a16:creationId xmlns:a16="http://schemas.microsoft.com/office/drawing/2014/main" id="{44DDEC66-04F3-554D-A2DF-780A216D15AF}"/>
              </a:ext>
            </a:extLst>
          </p:cNvPr>
          <p:cNvGraphicFramePr>
            <a:graphicFrameLocks/>
          </p:cNvGraphicFramePr>
          <p:nvPr>
            <p:extLst>
              <p:ext uri="{D42A27DB-BD31-4B8C-83A1-F6EECF244321}">
                <p14:modId xmlns:p14="http://schemas.microsoft.com/office/powerpoint/2010/main" val="4150860989"/>
              </p:ext>
            </p:extLst>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HMRC.jpeg">
            <a:extLst>
              <a:ext uri="{FF2B5EF4-FFF2-40B4-BE49-F238E27FC236}">
                <a16:creationId xmlns:a16="http://schemas.microsoft.com/office/drawing/2014/main" id="{D5D0D906-09AE-954A-BD93-B2C433F2C7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815" y="40204"/>
            <a:ext cx="614426" cy="454163"/>
          </a:xfrm>
          <a:prstGeom prst="rect">
            <a:avLst/>
          </a:prstGeom>
        </p:spPr>
      </p:pic>
    </p:spTree>
    <p:extLst>
      <p:ext uri="{BB962C8B-B14F-4D97-AF65-F5344CB8AC3E}">
        <p14:creationId xmlns:p14="http://schemas.microsoft.com/office/powerpoint/2010/main" val="19131957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0D60-D2D1-DC4D-906A-9065318F47F7}"/>
              </a:ext>
            </a:extLst>
          </p:cNvPr>
          <p:cNvSpPr>
            <a:spLocks noGrp="1"/>
          </p:cNvSpPr>
          <p:nvPr>
            <p:ph type="title"/>
          </p:nvPr>
        </p:nvSpPr>
        <p:spPr/>
        <p:txBody>
          <a:bodyPr/>
          <a:lstStyle/>
          <a:p>
            <a:pPr algn="r"/>
            <a:r>
              <a:rPr lang="en-FR" dirty="0"/>
              <a:t>Internet Connection Record (ICR)</a:t>
            </a:r>
          </a:p>
        </p:txBody>
      </p:sp>
      <p:sp>
        <p:nvSpPr>
          <p:cNvPr id="3" name="Text Placeholder 2">
            <a:extLst>
              <a:ext uri="{FF2B5EF4-FFF2-40B4-BE49-F238E27FC236}">
                <a16:creationId xmlns:a16="http://schemas.microsoft.com/office/drawing/2014/main" id="{B294E4DC-10FE-8F44-AEB2-728DDDBD6795}"/>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CBB0E18A-737E-394D-B758-11CEFF258AD8}"/>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E751FB4D-F0A4-F845-8D26-EB48C97AD600}"/>
              </a:ext>
            </a:extLst>
          </p:cNvPr>
          <p:cNvSpPr>
            <a:spLocks noGrp="1"/>
          </p:cNvSpPr>
          <p:nvPr>
            <p:ph type="body" sz="quarter" idx="16"/>
          </p:nvPr>
        </p:nvSpPr>
        <p:spPr/>
        <p:txBody>
          <a:bodyPr/>
          <a:lstStyle/>
          <a:p>
            <a:endParaRPr lang="en-FR"/>
          </a:p>
        </p:txBody>
      </p:sp>
      <p:sp>
        <p:nvSpPr>
          <p:cNvPr id="7" name="Content Placeholder 1">
            <a:extLst>
              <a:ext uri="{FF2B5EF4-FFF2-40B4-BE49-F238E27FC236}">
                <a16:creationId xmlns:a16="http://schemas.microsoft.com/office/drawing/2014/main" id="{0951EB43-5527-B64A-ABB2-E741C35CBB82}"/>
              </a:ext>
            </a:extLst>
          </p:cNvPr>
          <p:cNvSpPr txBox="1">
            <a:spLocks/>
          </p:cNvSpPr>
          <p:nvPr/>
        </p:nvSpPr>
        <p:spPr>
          <a:xfrm>
            <a:off x="1110812" y="874514"/>
            <a:ext cx="6922376" cy="33944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500" dirty="0"/>
              <a:t>An internet connection record (ICR) is a record, comprised of a number of items of communications data, of an event about the service to which a customer has connected to on the internet, such as a website or instant messaging application. It is captured by the company providing access to the internet. Where available, this data may be acquired from communications service providers (CSPs) by law enforcement and the security and intelligence agencies. </a:t>
            </a:r>
          </a:p>
          <a:p>
            <a:pPr marL="0" indent="0">
              <a:buFont typeface="Arial" panose="020B0604020202020204" pitchFamily="34" charset="0"/>
              <a:buNone/>
            </a:pPr>
            <a:endParaRPr lang="en-US" sz="1500" dirty="0"/>
          </a:p>
          <a:p>
            <a:pPr marL="0" indent="0">
              <a:buFont typeface="Arial" panose="020B0604020202020204" pitchFamily="34" charset="0"/>
              <a:buNone/>
            </a:pPr>
            <a:r>
              <a:rPr lang="en-US" sz="1500" dirty="0"/>
              <a:t>An ICR is not a person’s full internet browsing history. It is a record of the services that they have connected to, which can provide vital investigative leads. It would not reveal every web page that they visit or anything that they do on a web page. </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https://</a:t>
            </a:r>
            <a:r>
              <a:rPr lang="en-US" sz="900" dirty="0" err="1"/>
              <a:t>assets.publishing.service.gov.uk</a:t>
            </a:r>
            <a:r>
              <a:rPr lang="en-US" sz="900" dirty="0"/>
              <a:t>/government/uploads/system/uploads/</a:t>
            </a:r>
            <a:r>
              <a:rPr lang="en-US" sz="900" dirty="0" err="1"/>
              <a:t>attachment_data</a:t>
            </a:r>
            <a:r>
              <a:rPr lang="en-US" sz="900" dirty="0"/>
              <a:t>/file/530556/</a:t>
            </a:r>
            <a:r>
              <a:rPr lang="en-US" sz="900" dirty="0" err="1"/>
              <a:t>Internet_Connection_Records_factsheet.pdf</a:t>
            </a:r>
            <a:endParaRPr lang="en-GB" sz="900" dirty="0"/>
          </a:p>
        </p:txBody>
      </p:sp>
      <p:pic>
        <p:nvPicPr>
          <p:cNvPr id="8" name="Picture 7" descr="HMRC.jpeg">
            <a:extLst>
              <a:ext uri="{FF2B5EF4-FFF2-40B4-BE49-F238E27FC236}">
                <a16:creationId xmlns:a16="http://schemas.microsoft.com/office/drawing/2014/main" id="{01E5F3BA-684F-974E-8EE9-93B4D0989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450" y="23299"/>
            <a:ext cx="614426" cy="454163"/>
          </a:xfrm>
          <a:prstGeom prst="rect">
            <a:avLst/>
          </a:prstGeom>
        </p:spPr>
      </p:pic>
    </p:spTree>
    <p:extLst>
      <p:ext uri="{BB962C8B-B14F-4D97-AF65-F5344CB8AC3E}">
        <p14:creationId xmlns:p14="http://schemas.microsoft.com/office/powerpoint/2010/main" val="3308296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0D60-D2D1-DC4D-906A-9065318F47F7}"/>
              </a:ext>
            </a:extLst>
          </p:cNvPr>
          <p:cNvSpPr>
            <a:spLocks noGrp="1"/>
          </p:cNvSpPr>
          <p:nvPr>
            <p:ph type="title"/>
          </p:nvPr>
        </p:nvSpPr>
        <p:spPr/>
        <p:txBody>
          <a:bodyPr/>
          <a:lstStyle/>
          <a:p>
            <a:pPr algn="r"/>
            <a:r>
              <a:rPr lang="en-FR" dirty="0"/>
              <a:t>Internet Connection Record (ICR)</a:t>
            </a:r>
          </a:p>
        </p:txBody>
      </p:sp>
      <p:sp>
        <p:nvSpPr>
          <p:cNvPr id="3" name="Text Placeholder 2">
            <a:extLst>
              <a:ext uri="{FF2B5EF4-FFF2-40B4-BE49-F238E27FC236}">
                <a16:creationId xmlns:a16="http://schemas.microsoft.com/office/drawing/2014/main" id="{B294E4DC-10FE-8F44-AEB2-728DDDBD6795}"/>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CBB0E18A-737E-394D-B758-11CEFF258AD8}"/>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E751FB4D-F0A4-F845-8D26-EB48C97AD600}"/>
              </a:ext>
            </a:extLst>
          </p:cNvPr>
          <p:cNvSpPr>
            <a:spLocks noGrp="1"/>
          </p:cNvSpPr>
          <p:nvPr>
            <p:ph type="body" sz="quarter" idx="16"/>
          </p:nvPr>
        </p:nvSpPr>
        <p:spPr/>
        <p:txBody>
          <a:bodyPr/>
          <a:lstStyle/>
          <a:p>
            <a:endParaRPr lang="en-FR"/>
          </a:p>
        </p:txBody>
      </p:sp>
      <p:sp>
        <p:nvSpPr>
          <p:cNvPr id="7" name="Content Placeholder 1">
            <a:extLst>
              <a:ext uri="{FF2B5EF4-FFF2-40B4-BE49-F238E27FC236}">
                <a16:creationId xmlns:a16="http://schemas.microsoft.com/office/drawing/2014/main" id="{0951EB43-5527-B64A-ABB2-E741C35CBB82}"/>
              </a:ext>
            </a:extLst>
          </p:cNvPr>
          <p:cNvSpPr txBox="1">
            <a:spLocks/>
          </p:cNvSpPr>
          <p:nvPr/>
        </p:nvSpPr>
        <p:spPr>
          <a:xfrm>
            <a:off x="1110812" y="874514"/>
            <a:ext cx="6922376" cy="33944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600" dirty="0"/>
              <a:t>There is no current requirement in law for CSPs to keep ICRs and this information may therefore be unavailable to law enforcement agencies, meaning that often they can only paint a fragmented intelligence picture of a known suspect. </a:t>
            </a:r>
          </a:p>
          <a:p>
            <a:pPr marL="0" indent="0" algn="just">
              <a:buNone/>
            </a:pPr>
            <a:endParaRPr lang="en-US" sz="1600" dirty="0"/>
          </a:p>
          <a:p>
            <a:pPr marL="0" indent="0" algn="just">
              <a:buNone/>
            </a:pPr>
            <a:r>
              <a:rPr lang="en-GB" sz="1600" dirty="0"/>
              <a:t>Investigatory Powers Act 2016n </a:t>
            </a:r>
            <a:r>
              <a:rPr lang="en-US" sz="1600" dirty="0"/>
              <a:t>Article 61 (7)f</a:t>
            </a:r>
            <a:endParaRPr lang="is-IS" sz="1600" dirty="0"/>
          </a:p>
          <a:p>
            <a:pPr marL="0" indent="0" algn="just">
              <a:buNone/>
            </a:pPr>
            <a:r>
              <a:rPr lang="en-US" sz="1600" dirty="0"/>
              <a:t>Communication service providers can be required to keep ICRs for a maximum period of 12 months.</a:t>
            </a:r>
          </a:p>
          <a:p>
            <a:pPr marL="0" indent="0" algn="just">
              <a:buNone/>
            </a:pPr>
            <a:r>
              <a:rPr lang="en-US" sz="1600" dirty="0"/>
              <a:t>“for the purpose of assessing or collecting any tax, duty, levy or other imposition, contribution or charge payable to a government department”</a:t>
            </a:r>
          </a:p>
        </p:txBody>
      </p:sp>
      <p:pic>
        <p:nvPicPr>
          <p:cNvPr id="8" name="Picture 7" descr="HMRC.jpeg">
            <a:extLst>
              <a:ext uri="{FF2B5EF4-FFF2-40B4-BE49-F238E27FC236}">
                <a16:creationId xmlns:a16="http://schemas.microsoft.com/office/drawing/2014/main" id="{01E5F3BA-684F-974E-8EE9-93B4D0989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450" y="23299"/>
            <a:ext cx="614426" cy="454163"/>
          </a:xfrm>
          <a:prstGeom prst="rect">
            <a:avLst/>
          </a:prstGeom>
        </p:spPr>
      </p:pic>
    </p:spTree>
    <p:extLst>
      <p:ext uri="{BB962C8B-B14F-4D97-AF65-F5344CB8AC3E}">
        <p14:creationId xmlns:p14="http://schemas.microsoft.com/office/powerpoint/2010/main" val="2882782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9595-659B-3741-9B0E-16EB8537E289}"/>
              </a:ext>
            </a:extLst>
          </p:cNvPr>
          <p:cNvSpPr>
            <a:spLocks noGrp="1"/>
          </p:cNvSpPr>
          <p:nvPr>
            <p:ph type="title"/>
          </p:nvPr>
        </p:nvSpPr>
        <p:spPr/>
        <p:txBody>
          <a:bodyPr/>
          <a:lstStyle/>
          <a:p>
            <a:pPr algn="r"/>
            <a:r>
              <a:rPr lang="en-FR" dirty="0"/>
              <a:t>Full Implementation</a:t>
            </a:r>
          </a:p>
        </p:txBody>
      </p:sp>
      <p:sp>
        <p:nvSpPr>
          <p:cNvPr id="3" name="Text Placeholder 2">
            <a:extLst>
              <a:ext uri="{FF2B5EF4-FFF2-40B4-BE49-F238E27FC236}">
                <a16:creationId xmlns:a16="http://schemas.microsoft.com/office/drawing/2014/main" id="{F325EBF4-164E-8641-AE9D-C509C094E245}"/>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EC6F5D51-D547-A241-9B63-197E3F227378}"/>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9D6908DB-A91F-334A-89E5-DE03D0DEE221}"/>
              </a:ext>
            </a:extLst>
          </p:cNvPr>
          <p:cNvSpPr>
            <a:spLocks noGrp="1"/>
          </p:cNvSpPr>
          <p:nvPr>
            <p:ph type="body" sz="quarter" idx="16"/>
          </p:nvPr>
        </p:nvSpPr>
        <p:spPr/>
        <p:txBody>
          <a:bodyPr/>
          <a:lstStyle/>
          <a:p>
            <a:endParaRPr lang="en-FR"/>
          </a:p>
        </p:txBody>
      </p:sp>
      <p:graphicFrame>
        <p:nvGraphicFramePr>
          <p:cNvPr id="7" name="Content Placeholder 5">
            <a:extLst>
              <a:ext uri="{FF2B5EF4-FFF2-40B4-BE49-F238E27FC236}">
                <a16:creationId xmlns:a16="http://schemas.microsoft.com/office/drawing/2014/main" id="{44DDEC66-04F3-554D-A2DF-780A216D15AF}"/>
              </a:ext>
            </a:extLst>
          </p:cNvPr>
          <p:cNvGraphicFramePr>
            <a:graphicFrameLocks/>
          </p:cNvGraphicFramePr>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HMRC.jpeg">
            <a:extLst>
              <a:ext uri="{FF2B5EF4-FFF2-40B4-BE49-F238E27FC236}">
                <a16:creationId xmlns:a16="http://schemas.microsoft.com/office/drawing/2014/main" id="{D5D0D906-09AE-954A-BD93-B2C433F2C7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815" y="40204"/>
            <a:ext cx="614426" cy="454163"/>
          </a:xfrm>
          <a:prstGeom prst="rect">
            <a:avLst/>
          </a:prstGeom>
        </p:spPr>
      </p:pic>
    </p:spTree>
    <p:extLst>
      <p:ext uri="{BB962C8B-B14F-4D97-AF65-F5344CB8AC3E}">
        <p14:creationId xmlns:p14="http://schemas.microsoft.com/office/powerpoint/2010/main" val="11252033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F177CC-DE60-1E41-8EAA-65B90A071662}"/>
              </a:ext>
            </a:extLst>
          </p:cNvPr>
          <p:cNvSpPr/>
          <p:nvPr/>
        </p:nvSpPr>
        <p:spPr>
          <a:xfrm>
            <a:off x="1043942" y="2121707"/>
            <a:ext cx="6920612" cy="1815882"/>
          </a:xfrm>
          <a:prstGeom prst="rect">
            <a:avLst/>
          </a:prstGeom>
        </p:spPr>
        <p:txBody>
          <a:bodyPr wrap="none">
            <a:spAutoFit/>
          </a:bodyPr>
          <a:lstStyle/>
          <a:p>
            <a:pPr defTabSz="685800">
              <a:spcBef>
                <a:spcPts val="750"/>
              </a:spcBef>
            </a:pPr>
            <a:r>
              <a:rPr lang="en-GB" sz="2000" b="1" i="1" dirty="0">
                <a:solidFill>
                  <a:schemeClr val="tx1">
                    <a:lumMod val="65000"/>
                    <a:lumOff val="35000"/>
                  </a:schemeClr>
                </a:solidFill>
              </a:rPr>
              <a:t>P</a:t>
            </a:r>
            <a:r>
              <a:rPr lang="en-FR" sz="2000" b="1" i="1" dirty="0">
                <a:solidFill>
                  <a:schemeClr val="tx1">
                    <a:lumMod val="65000"/>
                    <a:lumOff val="35000"/>
                  </a:schemeClr>
                </a:solidFill>
              </a:rPr>
              <a:t>ossible Contestations?</a:t>
            </a:r>
          </a:p>
          <a:p>
            <a:pPr defTabSz="685800">
              <a:spcBef>
                <a:spcPts val="750"/>
              </a:spcBef>
            </a:pPr>
            <a:endParaRPr lang="en-FR" sz="2000" b="1" i="1" dirty="0">
              <a:solidFill>
                <a:schemeClr val="tx1">
                  <a:lumMod val="65000"/>
                  <a:lumOff val="35000"/>
                </a:schemeClr>
              </a:solidFill>
            </a:endParaRPr>
          </a:p>
          <a:p>
            <a:pPr defTabSz="685800">
              <a:spcBef>
                <a:spcPts val="750"/>
              </a:spcBef>
            </a:pPr>
            <a:r>
              <a:rPr lang="en-GB" sz="2000" b="1" i="1" dirty="0">
                <a:solidFill>
                  <a:schemeClr val="tx1">
                    <a:lumMod val="65000"/>
                    <a:lumOff val="35000"/>
                  </a:schemeClr>
                </a:solidFill>
              </a:rPr>
              <a:t>Provide an advice to client as to key precautions to implement? </a:t>
            </a:r>
          </a:p>
          <a:p>
            <a:pPr defTabSz="685800">
              <a:spcBef>
                <a:spcPts val="750"/>
              </a:spcBef>
            </a:pPr>
            <a:endParaRPr lang="en-FR" sz="3200" b="1" i="1" dirty="0">
              <a:solidFill>
                <a:schemeClr val="tx1">
                  <a:lumMod val="65000"/>
                  <a:lumOff val="35000"/>
                </a:schemeClr>
              </a:solidFill>
            </a:endParaRPr>
          </a:p>
        </p:txBody>
      </p:sp>
    </p:spTree>
    <p:extLst>
      <p:ext uri="{BB962C8B-B14F-4D97-AF65-F5344CB8AC3E}">
        <p14:creationId xmlns:p14="http://schemas.microsoft.com/office/powerpoint/2010/main" val="210263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3A856-0305-FD47-AEE9-CCC48B89EA16}"/>
              </a:ext>
            </a:extLst>
          </p:cNvPr>
          <p:cNvSpPr>
            <a:spLocks noGrp="1"/>
          </p:cNvSpPr>
          <p:nvPr>
            <p:ph type="title"/>
          </p:nvPr>
        </p:nvSpPr>
        <p:spPr/>
        <p:txBody>
          <a:bodyPr/>
          <a:lstStyle/>
          <a:p>
            <a:pPr algn="r"/>
            <a:r>
              <a:rPr lang="en-FR" dirty="0"/>
              <a:t>Grading</a:t>
            </a:r>
          </a:p>
        </p:txBody>
      </p:sp>
      <p:sp>
        <p:nvSpPr>
          <p:cNvPr id="3" name="Text Placeholder 2">
            <a:extLst>
              <a:ext uri="{FF2B5EF4-FFF2-40B4-BE49-F238E27FC236}">
                <a16:creationId xmlns:a16="http://schemas.microsoft.com/office/drawing/2014/main" id="{FD33F1EB-6869-454E-B719-8448522E3195}"/>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56227865-D758-794C-874F-D5E58679F3F2}"/>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9195EDD5-A03F-E149-94CC-7D7849B32AB7}"/>
              </a:ext>
            </a:extLst>
          </p:cNvPr>
          <p:cNvSpPr>
            <a:spLocks noGrp="1"/>
          </p:cNvSpPr>
          <p:nvPr>
            <p:ph type="body" sz="quarter" idx="16"/>
          </p:nvPr>
        </p:nvSpPr>
        <p:spPr/>
        <p:txBody>
          <a:bodyPr/>
          <a:lstStyle/>
          <a:p>
            <a:endParaRPr lang="en-FR"/>
          </a:p>
        </p:txBody>
      </p:sp>
      <p:sp>
        <p:nvSpPr>
          <p:cNvPr id="7" name="Rectangle 6">
            <a:extLst>
              <a:ext uri="{FF2B5EF4-FFF2-40B4-BE49-F238E27FC236}">
                <a16:creationId xmlns:a16="http://schemas.microsoft.com/office/drawing/2014/main" id="{6B43BD65-25F2-3848-9DB6-CC1AB2412387}"/>
              </a:ext>
            </a:extLst>
          </p:cNvPr>
          <p:cNvSpPr/>
          <p:nvPr/>
        </p:nvSpPr>
        <p:spPr>
          <a:xfrm>
            <a:off x="4815329" y="730857"/>
            <a:ext cx="4121925" cy="3139321"/>
          </a:xfrm>
          <a:prstGeom prst="rect">
            <a:avLst/>
          </a:prstGeom>
        </p:spPr>
        <p:txBody>
          <a:bodyPr wrap="square">
            <a:spAutoFit/>
          </a:bodyPr>
          <a:lstStyle/>
          <a:p>
            <a:pPr lvl="1" algn="ctr"/>
            <a:r>
              <a:rPr lang="en-US" b="1" i="1" dirty="0"/>
              <a:t>Submission 2 (50%)</a:t>
            </a:r>
            <a:r>
              <a:rPr lang="en-FR" b="1" dirty="0"/>
              <a:t> </a:t>
            </a:r>
            <a:endParaRPr lang="en-US" b="1" i="1" dirty="0">
              <a:latin typeface="Arial" panose="020B0604020202020204" pitchFamily="34" charset="0"/>
              <a:cs typeface="Arial" panose="020B0604020202020204" pitchFamily="34" charset="0"/>
            </a:endParaRPr>
          </a:p>
          <a:p>
            <a:pPr lvl="1" algn="ctr"/>
            <a:r>
              <a:rPr lang="en-US" b="1" i="1" dirty="0">
                <a:latin typeface="Arial" panose="020B0604020202020204" pitchFamily="34" charset="0"/>
                <a:cs typeface="Arial" panose="020B0604020202020204" pitchFamily="34" charset="0"/>
              </a:rPr>
              <a:t>Slide deck and Presentation (50% of course grade)</a:t>
            </a:r>
          </a:p>
          <a:p>
            <a:pPr lvl="1"/>
            <a:endParaRPr lang="en-US" b="1"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dirty="0"/>
              <a:t>Slide deck (10-15 slides) with an explanation of the process and results.</a:t>
            </a:r>
          </a:p>
          <a:p>
            <a:pPr lvl="0"/>
            <a:endParaRPr lang="en-FR" dirty="0"/>
          </a:p>
          <a:p>
            <a:pPr marL="285750" lvl="0" indent="-285750">
              <a:buFont typeface="Arial" panose="020B0604020202020204" pitchFamily="34" charset="0"/>
              <a:buChar char="•"/>
            </a:pPr>
            <a:r>
              <a:rPr lang="en-US" dirty="0"/>
              <a:t>10-minute presentation to a panel of HEC professors and lawyers from Allen &amp; </a:t>
            </a:r>
            <a:r>
              <a:rPr lang="en-US" dirty="0" err="1"/>
              <a:t>Overy</a:t>
            </a:r>
            <a:r>
              <a:rPr lang="en-US" dirty="0"/>
              <a:t> + 5 min Q&amp;A. (date TBC) </a:t>
            </a:r>
            <a:endParaRPr lang="en-FR" dirty="0"/>
          </a:p>
          <a:p>
            <a:pPr lvl="1"/>
            <a:endParaRPr lang="en-US"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11A1A69-2BE6-344C-B4CA-BADCDC024314}"/>
              </a:ext>
            </a:extLst>
          </p:cNvPr>
          <p:cNvSpPr/>
          <p:nvPr/>
        </p:nvSpPr>
        <p:spPr>
          <a:xfrm>
            <a:off x="247372" y="678924"/>
            <a:ext cx="4324627" cy="3477875"/>
          </a:xfrm>
          <a:prstGeom prst="rect">
            <a:avLst/>
          </a:prstGeom>
        </p:spPr>
        <p:txBody>
          <a:bodyPr wrap="square">
            <a:spAutoFit/>
          </a:bodyPr>
          <a:lstStyle/>
          <a:p>
            <a:pPr algn="ctr"/>
            <a:r>
              <a:rPr lang="en-US" sz="2000" b="1" i="1" dirty="0"/>
              <a:t>Submission 1 (50%)</a:t>
            </a:r>
            <a:r>
              <a:rPr lang="en-FR" sz="2000" b="1" dirty="0"/>
              <a:t> </a:t>
            </a:r>
          </a:p>
          <a:p>
            <a:pPr algn="ctr"/>
            <a:r>
              <a:rPr lang="en-US" sz="2000" b="1" i="1" dirty="0"/>
              <a:t>Spreadsheet and Methodological Note </a:t>
            </a:r>
          </a:p>
          <a:p>
            <a:pPr algn="ctr"/>
            <a:endParaRPr lang="en-US" dirty="0"/>
          </a:p>
          <a:p>
            <a:pPr marL="285750" indent="-285750">
              <a:buFont typeface="Arial" panose="020B0604020202020204" pitchFamily="34" charset="0"/>
              <a:buChar char="•"/>
            </a:pPr>
            <a:r>
              <a:rPr lang="en-US" dirty="0"/>
              <a:t>Excel sheet with (1) disaggregated data collection (sub-variables/proxies) (e.g., website or type of document); and (2) consolidated index.</a:t>
            </a:r>
          </a:p>
          <a:p>
            <a:pPr marL="285750" indent="-285750">
              <a:buFont typeface="Arial" panose="020B0604020202020204" pitchFamily="34" charset="0"/>
              <a:buChar char="•"/>
            </a:pPr>
            <a:r>
              <a:rPr lang="en-US" dirty="0"/>
              <a:t>Methodological note (3-5 pages) explaining (1) regulatory framework and (2) data collection sources and methodology. </a:t>
            </a:r>
            <a:endParaRPr lang="en-FR" dirty="0"/>
          </a:p>
          <a:p>
            <a:pPr lvl="0"/>
            <a:r>
              <a:rPr lang="en-FR" b="1" dirty="0"/>
              <a:t>Deadline is February 1st midnight</a:t>
            </a:r>
          </a:p>
        </p:txBody>
      </p:sp>
      <p:sp>
        <p:nvSpPr>
          <p:cNvPr id="9" name="TextBox 8">
            <a:extLst>
              <a:ext uri="{FF2B5EF4-FFF2-40B4-BE49-F238E27FC236}">
                <a16:creationId xmlns:a16="http://schemas.microsoft.com/office/drawing/2014/main" id="{DC13B0BB-711D-BA48-92CA-30D0310B2ECD}"/>
              </a:ext>
            </a:extLst>
          </p:cNvPr>
          <p:cNvSpPr txBox="1"/>
          <p:nvPr/>
        </p:nvSpPr>
        <p:spPr>
          <a:xfrm>
            <a:off x="5773783" y="3500846"/>
            <a:ext cx="184731" cy="369332"/>
          </a:xfrm>
          <a:prstGeom prst="rect">
            <a:avLst/>
          </a:prstGeom>
          <a:noFill/>
        </p:spPr>
        <p:txBody>
          <a:bodyPr wrap="none" rtlCol="0">
            <a:spAutoFit/>
          </a:bodyPr>
          <a:lstStyle/>
          <a:p>
            <a:endParaRPr lang="en-FR" dirty="0"/>
          </a:p>
        </p:txBody>
      </p:sp>
      <p:sp>
        <p:nvSpPr>
          <p:cNvPr id="10" name="TextBox 9">
            <a:extLst>
              <a:ext uri="{FF2B5EF4-FFF2-40B4-BE49-F238E27FC236}">
                <a16:creationId xmlns:a16="http://schemas.microsoft.com/office/drawing/2014/main" id="{444CF8C7-B412-F343-84C9-FA8D39A759FF}"/>
              </a:ext>
            </a:extLst>
          </p:cNvPr>
          <p:cNvSpPr txBox="1"/>
          <p:nvPr/>
        </p:nvSpPr>
        <p:spPr>
          <a:xfrm>
            <a:off x="109247" y="4237244"/>
            <a:ext cx="8891921" cy="646331"/>
          </a:xfrm>
          <a:prstGeom prst="rect">
            <a:avLst/>
          </a:prstGeom>
          <a:noFill/>
        </p:spPr>
        <p:txBody>
          <a:bodyPr wrap="none" rtlCol="0">
            <a:spAutoFit/>
          </a:bodyPr>
          <a:lstStyle/>
          <a:p>
            <a:r>
              <a:rPr lang="en-US" dirty="0"/>
              <a:t>Note: You must include in the repository all the relevant documents used for data collection. </a:t>
            </a:r>
            <a:endParaRPr lang="en-FR" dirty="0"/>
          </a:p>
          <a:p>
            <a:endParaRPr lang="en-FR" dirty="0"/>
          </a:p>
        </p:txBody>
      </p:sp>
    </p:spTree>
    <p:extLst>
      <p:ext uri="{BB962C8B-B14F-4D97-AF65-F5344CB8AC3E}">
        <p14:creationId xmlns:p14="http://schemas.microsoft.com/office/powerpoint/2010/main" val="16273403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9595-659B-3741-9B0E-16EB8537E289}"/>
              </a:ext>
            </a:extLst>
          </p:cNvPr>
          <p:cNvSpPr>
            <a:spLocks noGrp="1"/>
          </p:cNvSpPr>
          <p:nvPr>
            <p:ph type="title"/>
          </p:nvPr>
        </p:nvSpPr>
        <p:spPr>
          <a:xfrm>
            <a:off x="0" y="6365"/>
            <a:ext cx="9144000" cy="534571"/>
          </a:xfrm>
        </p:spPr>
        <p:txBody>
          <a:bodyPr/>
          <a:lstStyle/>
          <a:p>
            <a:pPr algn="r"/>
            <a:r>
              <a:rPr lang="en-GB" dirty="0"/>
              <a:t>P</a:t>
            </a:r>
            <a:r>
              <a:rPr lang="en-FR" dirty="0"/>
              <a:t>ossible DS contestations</a:t>
            </a:r>
          </a:p>
        </p:txBody>
      </p:sp>
      <p:sp>
        <p:nvSpPr>
          <p:cNvPr id="3" name="Text Placeholder 2">
            <a:extLst>
              <a:ext uri="{FF2B5EF4-FFF2-40B4-BE49-F238E27FC236}">
                <a16:creationId xmlns:a16="http://schemas.microsoft.com/office/drawing/2014/main" id="{F325EBF4-164E-8641-AE9D-C509C094E245}"/>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EC6F5D51-D547-A241-9B63-197E3F227378}"/>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9D6908DB-A91F-334A-89E5-DE03D0DEE221}"/>
              </a:ext>
            </a:extLst>
          </p:cNvPr>
          <p:cNvSpPr>
            <a:spLocks noGrp="1"/>
          </p:cNvSpPr>
          <p:nvPr>
            <p:ph type="body" sz="quarter" idx="16"/>
          </p:nvPr>
        </p:nvSpPr>
        <p:spPr/>
        <p:txBody>
          <a:bodyPr/>
          <a:lstStyle/>
          <a:p>
            <a:endParaRPr lang="en-FR"/>
          </a:p>
        </p:txBody>
      </p:sp>
      <p:pic>
        <p:nvPicPr>
          <p:cNvPr id="8" name="Picture 7" descr="HMRC.jpeg">
            <a:extLst>
              <a:ext uri="{FF2B5EF4-FFF2-40B4-BE49-F238E27FC236}">
                <a16:creationId xmlns:a16="http://schemas.microsoft.com/office/drawing/2014/main" id="{D5D0D906-09AE-954A-BD93-B2C433F2C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664" y="46568"/>
            <a:ext cx="614426" cy="454163"/>
          </a:xfrm>
          <a:prstGeom prst="rect">
            <a:avLst/>
          </a:prstGeom>
        </p:spPr>
      </p:pic>
      <p:pic>
        <p:nvPicPr>
          <p:cNvPr id="9" name="Picture 8">
            <a:extLst>
              <a:ext uri="{FF2B5EF4-FFF2-40B4-BE49-F238E27FC236}">
                <a16:creationId xmlns:a16="http://schemas.microsoft.com/office/drawing/2014/main" id="{7C1AD086-AF10-8843-BACC-C16882C2E1B5}"/>
              </a:ext>
            </a:extLst>
          </p:cNvPr>
          <p:cNvPicPr>
            <a:picLocks noChangeAspect="1"/>
          </p:cNvPicPr>
          <p:nvPr/>
        </p:nvPicPr>
        <p:blipFill>
          <a:blip r:embed="rId4"/>
          <a:stretch>
            <a:fillRect/>
          </a:stretch>
        </p:blipFill>
        <p:spPr>
          <a:xfrm>
            <a:off x="2303748" y="735547"/>
            <a:ext cx="5107260" cy="3944738"/>
          </a:xfrm>
          <a:prstGeom prst="rect">
            <a:avLst/>
          </a:prstGeom>
        </p:spPr>
      </p:pic>
    </p:spTree>
    <p:extLst>
      <p:ext uri="{BB962C8B-B14F-4D97-AF65-F5344CB8AC3E}">
        <p14:creationId xmlns:p14="http://schemas.microsoft.com/office/powerpoint/2010/main" val="69992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485900" y="1202548"/>
            <a:ext cx="6172200" cy="3394472"/>
          </a:xfrm>
        </p:spPr>
        <p:txBody>
          <a:bodyPr>
            <a:normAutofit fontScale="92500" lnSpcReduction="20000"/>
          </a:bodyPr>
          <a:lstStyle/>
          <a:p>
            <a:pPr algn="just">
              <a:defRPr/>
            </a:pPr>
            <a:r>
              <a:rPr lang="en-US" dirty="0"/>
              <a:t>Connect enables HRMC to open investigations based on serious indicators of fraud (analysis of structured and unstructured data) </a:t>
            </a:r>
          </a:p>
          <a:p>
            <a:pPr algn="just">
              <a:defRPr/>
            </a:pPr>
            <a:r>
              <a:rPr lang="en-US" dirty="0"/>
              <a:t>The software limits the power of judgment of the tax inspector</a:t>
            </a:r>
          </a:p>
          <a:p>
            <a:pPr lvl="1" algn="just">
              <a:defRPr/>
            </a:pPr>
            <a:r>
              <a:rPr lang="en-US" dirty="0"/>
              <a:t>At the level of </a:t>
            </a:r>
            <a:r>
              <a:rPr lang="en-US" b="1" dirty="0"/>
              <a:t>target selection </a:t>
            </a:r>
            <a:r>
              <a:rPr lang="en-US" dirty="0"/>
              <a:t>: difficult to justify ruling out the examination of a case identified by the software (93% of the tax enquiries followed an indication by Connect) </a:t>
            </a:r>
          </a:p>
          <a:p>
            <a:pPr lvl="1" algn="just">
              <a:defRPr/>
            </a:pPr>
            <a:r>
              <a:rPr lang="en-US" dirty="0"/>
              <a:t>At the level of the </a:t>
            </a:r>
            <a:r>
              <a:rPr lang="en-US" b="1" dirty="0"/>
              <a:t>interpretation of tax law </a:t>
            </a:r>
            <a:r>
              <a:rPr lang="en-US" dirty="0"/>
              <a:t>: the algorithms incorporate a certain interpretation of the legal rules, based on which they extract and analyze data</a:t>
            </a:r>
          </a:p>
          <a:p>
            <a:pPr lvl="1" algn="just">
              <a:defRPr/>
            </a:pPr>
            <a:r>
              <a:rPr lang="en-US" dirty="0"/>
              <a:t>Eventually, at the level of </a:t>
            </a:r>
            <a:r>
              <a:rPr lang="en-US" b="1" dirty="0"/>
              <a:t>law enforcement </a:t>
            </a:r>
            <a:r>
              <a:rPr lang="en-US" dirty="0"/>
              <a:t>: it is planned for the software to prescribe the amount that the taxpayer ought to pay by directly applying the tax rules to the factual data collected</a:t>
            </a:r>
          </a:p>
          <a:p>
            <a:pPr lvl="1" algn="just">
              <a:defRPr/>
            </a:pPr>
            <a:endParaRPr lang="fr-FR" dirty="0"/>
          </a:p>
          <a:p>
            <a:pPr lvl="1" algn="just">
              <a:defRPr/>
            </a:pPr>
            <a:endParaRPr lang="en-US" dirty="0"/>
          </a:p>
          <a:p>
            <a:pPr marL="0" indent="0">
              <a:buNone/>
              <a:defRPr/>
            </a:pPr>
            <a:endParaRPr lang="en-US" b="1" dirty="0"/>
          </a:p>
        </p:txBody>
      </p:sp>
      <p:sp>
        <p:nvSpPr>
          <p:cNvPr id="6" name="Title 2"/>
          <p:cNvSpPr>
            <a:spLocks noGrp="1"/>
          </p:cNvSpPr>
          <p:nvPr>
            <p:ph type="title"/>
          </p:nvPr>
        </p:nvSpPr>
        <p:spPr>
          <a:xfrm>
            <a:off x="1376718" y="-135215"/>
            <a:ext cx="6172200" cy="857250"/>
          </a:xfrm>
          <a:prstGeom prst="rect">
            <a:avLst/>
          </a:prstGeom>
        </p:spPr>
        <p:txBody>
          <a:bodyPr>
            <a:normAutofit fontScale="90000"/>
          </a:bodyPr>
          <a:lstStyle/>
          <a:p>
            <a:pPr>
              <a:spcBef>
                <a:spcPts val="0"/>
              </a:spcBef>
            </a:pPr>
            <a:r>
              <a:rPr lang="en-GB" b="1" cap="all" dirty="0">
                <a:latin typeface="Gill Sans"/>
                <a:cs typeface="Gill Sans"/>
              </a:rPr>
              <a:t>Takeaways</a:t>
            </a:r>
            <a:br>
              <a:rPr lang="en-GB" b="1" cap="all" dirty="0">
                <a:latin typeface="Gill Sans"/>
                <a:cs typeface="Gill Sans"/>
              </a:rPr>
            </a:br>
            <a:r>
              <a:rPr lang="en-GB" sz="2325" b="1" cap="all" dirty="0">
                <a:latin typeface="Gill Sans"/>
                <a:cs typeface="Gill Sans"/>
              </a:rPr>
              <a:t>Connect &amp; Manual Examination</a:t>
            </a:r>
            <a:endParaRPr lang="en-GB" sz="900" kern="0" dirty="0"/>
          </a:p>
        </p:txBody>
      </p:sp>
    </p:spTree>
    <p:extLst>
      <p:ext uri="{BB962C8B-B14F-4D97-AF65-F5344CB8AC3E}">
        <p14:creationId xmlns:p14="http://schemas.microsoft.com/office/powerpoint/2010/main" val="333432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485900" y="-153429"/>
            <a:ext cx="6172200" cy="857250"/>
          </a:xfrm>
          <a:prstGeom prst="rect">
            <a:avLst/>
          </a:prstGeom>
        </p:spPr>
        <p:txBody>
          <a:bodyPr>
            <a:normAutofit/>
          </a:bodyPr>
          <a:lstStyle/>
          <a:p>
            <a:pPr>
              <a:spcBef>
                <a:spcPts val="0"/>
              </a:spcBef>
            </a:pPr>
            <a:r>
              <a:rPr lang="en-GB" b="1" cap="all" dirty="0">
                <a:latin typeface="Gill Sans"/>
                <a:cs typeface="Gill Sans"/>
              </a:rPr>
              <a:t>Consequences</a:t>
            </a:r>
            <a:endParaRPr lang="en-GB" sz="900" kern="0" dirty="0"/>
          </a:p>
        </p:txBody>
      </p:sp>
      <p:pic>
        <p:nvPicPr>
          <p:cNvPr id="3" name="Image 2">
            <a:extLst>
              <a:ext uri="{FF2B5EF4-FFF2-40B4-BE49-F238E27FC236}">
                <a16:creationId xmlns:a16="http://schemas.microsoft.com/office/drawing/2014/main" id="{5C0DF993-A3B6-0844-8CC1-903090E17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873" y="2265799"/>
            <a:ext cx="6858000" cy="2877701"/>
          </a:xfrm>
          <a:prstGeom prst="rect">
            <a:avLst/>
          </a:prstGeom>
        </p:spPr>
      </p:pic>
      <p:pic>
        <p:nvPicPr>
          <p:cNvPr id="9" name="Image 8">
            <a:extLst>
              <a:ext uri="{FF2B5EF4-FFF2-40B4-BE49-F238E27FC236}">
                <a16:creationId xmlns:a16="http://schemas.microsoft.com/office/drawing/2014/main" id="{0D4C695D-8861-6E48-88DE-8B839B906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703821"/>
            <a:ext cx="4425875" cy="1895611"/>
          </a:xfrm>
          <a:prstGeom prst="rect">
            <a:avLst/>
          </a:prstGeom>
        </p:spPr>
      </p:pic>
    </p:spTree>
    <p:extLst>
      <p:ext uri="{BB962C8B-B14F-4D97-AF65-F5344CB8AC3E}">
        <p14:creationId xmlns:p14="http://schemas.microsoft.com/office/powerpoint/2010/main" val="19975354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485900" y="1202548"/>
            <a:ext cx="6172200" cy="3394472"/>
          </a:xfrm>
        </p:spPr>
        <p:txBody>
          <a:bodyPr>
            <a:normAutofit lnSpcReduction="10000"/>
          </a:bodyPr>
          <a:lstStyle/>
          <a:p>
            <a:pPr algn="just">
              <a:defRPr/>
            </a:pPr>
            <a:r>
              <a:rPr lang="en-US" dirty="0"/>
              <a:t>Formalist Approach : No. </a:t>
            </a:r>
          </a:p>
          <a:p>
            <a:pPr algn="just">
              <a:defRPr/>
            </a:pPr>
            <a:endParaRPr lang="en-US" dirty="0"/>
          </a:p>
          <a:p>
            <a:pPr algn="just">
              <a:defRPr/>
            </a:pPr>
            <a:r>
              <a:rPr lang="en-US" dirty="0"/>
              <a:t>Pragmatic Approach : Yes. </a:t>
            </a:r>
          </a:p>
          <a:p>
            <a:pPr lvl="1" algn="just">
              <a:defRPr/>
            </a:pPr>
            <a:r>
              <a:rPr lang="en-US" dirty="0"/>
              <a:t>If you want to know the law and nothing else, you must look at it as a </a:t>
            </a:r>
            <a:r>
              <a:rPr lang="en-US" b="1" dirty="0"/>
              <a:t>bad man, who cares only for the material consequences which such knowledge enables him to predict</a:t>
            </a:r>
            <a:r>
              <a:rPr lang="en-US" dirty="0"/>
              <a:t>, not as a good one, who finds his reasons for conduct, whether inside the law or outside of it, in the vaguer sanctions of conscience</a:t>
            </a:r>
          </a:p>
          <a:p>
            <a:pPr marL="342900" lvl="1" indent="0" algn="just">
              <a:buNone/>
              <a:defRPr/>
            </a:pPr>
            <a:r>
              <a:rPr lang="en-US" dirty="0"/>
              <a:t>O.W. Holmes, </a:t>
            </a:r>
            <a:r>
              <a:rPr lang="en-US" i="1" dirty="0"/>
              <a:t>The Path of the Law</a:t>
            </a:r>
            <a:r>
              <a:rPr lang="en-US" dirty="0"/>
              <a:t>, 1897. </a:t>
            </a:r>
          </a:p>
          <a:p>
            <a:pPr lvl="1" algn="just">
              <a:defRPr/>
            </a:pPr>
            <a:r>
              <a:rPr lang="en-US" dirty="0"/>
              <a:t>« the life of the law is in its enforcement »</a:t>
            </a:r>
          </a:p>
          <a:p>
            <a:pPr marL="342900" lvl="1" indent="0" algn="just">
              <a:buNone/>
              <a:defRPr/>
            </a:pPr>
            <a:r>
              <a:rPr lang="en-US" dirty="0"/>
              <a:t>(R. Pound, « The Limits of Effective Legal Action », 1917. </a:t>
            </a:r>
          </a:p>
          <a:p>
            <a:pPr marL="0" indent="0">
              <a:buNone/>
              <a:defRPr/>
            </a:pPr>
            <a:endParaRPr lang="en-US" b="1" dirty="0"/>
          </a:p>
        </p:txBody>
      </p:sp>
      <p:sp>
        <p:nvSpPr>
          <p:cNvPr id="6" name="Title 2"/>
          <p:cNvSpPr>
            <a:spLocks noGrp="1"/>
          </p:cNvSpPr>
          <p:nvPr>
            <p:ph type="title"/>
          </p:nvPr>
        </p:nvSpPr>
        <p:spPr>
          <a:xfrm>
            <a:off x="1485900" y="-121567"/>
            <a:ext cx="6172200" cy="857250"/>
          </a:xfrm>
          <a:prstGeom prst="rect">
            <a:avLst/>
          </a:prstGeom>
        </p:spPr>
        <p:txBody>
          <a:bodyPr>
            <a:normAutofit/>
          </a:bodyPr>
          <a:lstStyle/>
          <a:p>
            <a:pPr>
              <a:spcBef>
                <a:spcPts val="0"/>
              </a:spcBef>
            </a:pPr>
            <a:r>
              <a:rPr lang="en-GB" b="1" cap="all" dirty="0">
                <a:latin typeface="Gill Sans"/>
                <a:cs typeface="Gill Sans"/>
              </a:rPr>
              <a:t>Does Connect Change the Law ?</a:t>
            </a:r>
            <a:endParaRPr lang="en-GB" sz="1350" kern="0" dirty="0"/>
          </a:p>
        </p:txBody>
      </p:sp>
    </p:spTree>
    <p:extLst>
      <p:ext uri="{BB962C8B-B14F-4D97-AF65-F5344CB8AC3E}">
        <p14:creationId xmlns:p14="http://schemas.microsoft.com/office/powerpoint/2010/main" val="103095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485900" y="1202548"/>
            <a:ext cx="6172200" cy="3394472"/>
          </a:xfrm>
        </p:spPr>
        <p:txBody>
          <a:bodyPr>
            <a:normAutofit/>
          </a:bodyPr>
          <a:lstStyle/>
          <a:p>
            <a:pPr algn="just">
              <a:defRPr/>
            </a:pPr>
            <a:r>
              <a:rPr lang="en-US" sz="1800" dirty="0"/>
              <a:t>Connect </a:t>
            </a:r>
            <a:r>
              <a:rPr lang="fr-FR" sz="1800" dirty="0"/>
              <a:t>: </a:t>
            </a:r>
          </a:p>
          <a:p>
            <a:pPr lvl="1" algn="just">
              <a:defRPr/>
            </a:pPr>
            <a:r>
              <a:rPr lang="fr-FR" sz="1500" dirty="0" err="1"/>
              <a:t>Defines</a:t>
            </a:r>
            <a:r>
              <a:rPr lang="fr-FR" sz="1500" dirty="0"/>
              <a:t> the scope of relevant information</a:t>
            </a:r>
          </a:p>
          <a:p>
            <a:pPr lvl="1" algn="just">
              <a:defRPr/>
            </a:pPr>
            <a:r>
              <a:rPr lang="fr-FR" sz="1500" dirty="0"/>
              <a:t>Identifies </a:t>
            </a:r>
            <a:r>
              <a:rPr lang="fr-FR" sz="1500" dirty="0" err="1"/>
              <a:t>taxpayers</a:t>
            </a:r>
            <a:r>
              <a:rPr lang="fr-FR" sz="1500" dirty="0"/>
              <a:t> to </a:t>
            </a:r>
            <a:r>
              <a:rPr lang="fr-FR" sz="1500" dirty="0" err="1"/>
              <a:t>be</a:t>
            </a:r>
            <a:r>
              <a:rPr lang="fr-FR" sz="1500" dirty="0"/>
              <a:t> </a:t>
            </a:r>
            <a:r>
              <a:rPr lang="fr-FR" sz="1500" dirty="0" err="1"/>
              <a:t>audited</a:t>
            </a:r>
            <a:r>
              <a:rPr lang="fr-FR" sz="1500" dirty="0"/>
              <a:t> </a:t>
            </a:r>
          </a:p>
          <a:p>
            <a:pPr lvl="1" algn="just">
              <a:defRPr/>
            </a:pPr>
            <a:r>
              <a:rPr lang="fr-FR" sz="1500" dirty="0" err="1"/>
              <a:t>Applies</a:t>
            </a:r>
            <a:r>
              <a:rPr lang="fr-FR" sz="1500" dirty="0"/>
              <a:t> a certain </a:t>
            </a:r>
            <a:r>
              <a:rPr lang="fr-FR" sz="1500" dirty="0" err="1"/>
              <a:t>interpretation</a:t>
            </a:r>
            <a:r>
              <a:rPr lang="fr-FR" sz="1500" dirty="0"/>
              <a:t> of </a:t>
            </a:r>
            <a:r>
              <a:rPr lang="fr-FR" sz="1500" dirty="0" err="1"/>
              <a:t>tax</a:t>
            </a:r>
            <a:r>
              <a:rPr lang="fr-FR" sz="1500" dirty="0"/>
              <a:t> </a:t>
            </a:r>
            <a:r>
              <a:rPr lang="fr-FR" sz="1500" dirty="0" err="1"/>
              <a:t>law</a:t>
            </a:r>
            <a:r>
              <a:rPr lang="fr-FR" sz="1500" dirty="0"/>
              <a:t> to </a:t>
            </a:r>
            <a:r>
              <a:rPr lang="fr-FR" sz="1500" dirty="0" err="1"/>
              <a:t>determine</a:t>
            </a:r>
            <a:r>
              <a:rPr lang="fr-FR" sz="1500" dirty="0"/>
              <a:t> the </a:t>
            </a:r>
            <a:r>
              <a:rPr lang="fr-FR" sz="1500" dirty="0" err="1"/>
              <a:t>tax</a:t>
            </a:r>
            <a:r>
              <a:rPr lang="fr-FR" sz="1500" dirty="0"/>
              <a:t> bill</a:t>
            </a:r>
            <a:endParaRPr lang="en-US" sz="1500" dirty="0"/>
          </a:p>
          <a:p>
            <a:pPr algn="just">
              <a:defRPr/>
            </a:pPr>
            <a:r>
              <a:rPr lang="en-US" sz="1800" dirty="0"/>
              <a:t>In the process </a:t>
            </a:r>
            <a:r>
              <a:rPr lang="en-US" sz="1800" b="1" dirty="0"/>
              <a:t>from data collection to evidence-based decision-making </a:t>
            </a:r>
            <a:r>
              <a:rPr lang="en-US" sz="1800" dirty="0"/>
              <a:t>the rules are, in fact, replaced by the standards implemented by the software and the fraud indicators that it uses determine the standards to be complied with </a:t>
            </a:r>
          </a:p>
          <a:p>
            <a:pPr algn="just">
              <a:defRPr/>
            </a:pPr>
            <a:r>
              <a:rPr lang="en-US" sz="1800" dirty="0"/>
              <a:t>As a consequence, taxpayers </a:t>
            </a:r>
            <a:r>
              <a:rPr lang="en-US" sz="1800" b="1" dirty="0"/>
              <a:t>adapt their behavior and reasoning to this context in their disputes </a:t>
            </a:r>
            <a:r>
              <a:rPr lang="en-US" sz="1800" dirty="0"/>
              <a:t>with the Treasury Department</a:t>
            </a:r>
          </a:p>
          <a:p>
            <a:pPr lvl="1" algn="just">
              <a:defRPr/>
            </a:pPr>
            <a:endParaRPr lang="en-US" dirty="0"/>
          </a:p>
          <a:p>
            <a:pPr marL="0" indent="0">
              <a:buNone/>
              <a:defRPr/>
            </a:pPr>
            <a:endParaRPr lang="en-US" b="1" dirty="0"/>
          </a:p>
        </p:txBody>
      </p:sp>
      <p:sp>
        <p:nvSpPr>
          <p:cNvPr id="6" name="Title 2"/>
          <p:cNvSpPr>
            <a:spLocks noGrp="1"/>
          </p:cNvSpPr>
          <p:nvPr>
            <p:ph type="title"/>
          </p:nvPr>
        </p:nvSpPr>
        <p:spPr>
          <a:xfrm>
            <a:off x="1485900" y="-121568"/>
            <a:ext cx="6172200" cy="857250"/>
          </a:xfrm>
          <a:prstGeom prst="rect">
            <a:avLst/>
          </a:prstGeom>
        </p:spPr>
        <p:txBody>
          <a:bodyPr>
            <a:normAutofit/>
          </a:bodyPr>
          <a:lstStyle/>
          <a:p>
            <a:pPr>
              <a:spcBef>
                <a:spcPts val="0"/>
              </a:spcBef>
            </a:pPr>
            <a:r>
              <a:rPr lang="en-GB" b="1" cap="all" noProof="0" dirty="0">
                <a:latin typeface="Gill Sans"/>
                <a:cs typeface="Gill Sans"/>
              </a:rPr>
              <a:t>How does Connect Change the law ?</a:t>
            </a:r>
            <a:endParaRPr lang="en-GB" sz="1350" kern="0" dirty="0"/>
          </a:p>
        </p:txBody>
      </p:sp>
    </p:spTree>
    <p:extLst>
      <p:ext uri="{BB962C8B-B14F-4D97-AF65-F5344CB8AC3E}">
        <p14:creationId xmlns:p14="http://schemas.microsoft.com/office/powerpoint/2010/main" val="393302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186A69-7929-0D4D-98AE-45AED353E105}"/>
              </a:ext>
            </a:extLst>
          </p:cNvPr>
          <p:cNvPicPr>
            <a:picLocks noChangeAspect="1"/>
          </p:cNvPicPr>
          <p:nvPr/>
        </p:nvPicPr>
        <p:blipFill>
          <a:blip r:embed="rId2"/>
          <a:stretch>
            <a:fillRect/>
          </a:stretch>
        </p:blipFill>
        <p:spPr>
          <a:xfrm>
            <a:off x="1171466" y="3383074"/>
            <a:ext cx="6159500" cy="1397000"/>
          </a:xfrm>
          <a:prstGeom prst="rect">
            <a:avLst/>
          </a:prstGeom>
        </p:spPr>
      </p:pic>
      <p:sp>
        <p:nvSpPr>
          <p:cNvPr id="6" name="Title 5">
            <a:extLst>
              <a:ext uri="{FF2B5EF4-FFF2-40B4-BE49-F238E27FC236}">
                <a16:creationId xmlns:a16="http://schemas.microsoft.com/office/drawing/2014/main" id="{C70F1735-FCAF-A84D-A18C-5C311C41D32E}"/>
              </a:ext>
            </a:extLst>
          </p:cNvPr>
          <p:cNvSpPr>
            <a:spLocks noGrp="1"/>
          </p:cNvSpPr>
          <p:nvPr>
            <p:ph type="title"/>
          </p:nvPr>
        </p:nvSpPr>
        <p:spPr>
          <a:xfrm>
            <a:off x="772511" y="-140863"/>
            <a:ext cx="8229600" cy="857250"/>
          </a:xfrm>
        </p:spPr>
        <p:txBody>
          <a:bodyPr/>
          <a:lstStyle/>
          <a:p>
            <a:pPr algn="r"/>
            <a:r>
              <a:rPr lang="en-FR" dirty="0">
                <a:solidFill>
                  <a:schemeClr val="bg1"/>
                </a:solidFill>
              </a:rPr>
              <a:t>France?</a:t>
            </a:r>
            <a:r>
              <a:rPr lang="en-GB" dirty="0">
                <a:solidFill>
                  <a:schemeClr val="bg1"/>
                </a:solidFill>
              </a:rPr>
              <a:t>  </a:t>
            </a:r>
            <a:r>
              <a:rPr lang="en-GB" dirty="0" err="1">
                <a:solidFill>
                  <a:schemeClr val="bg1"/>
                </a:solidFill>
              </a:rPr>
              <a:t>l'algorithme</a:t>
            </a:r>
            <a:r>
              <a:rPr lang="en-GB" dirty="0">
                <a:solidFill>
                  <a:schemeClr val="bg1"/>
                </a:solidFill>
              </a:rPr>
              <a:t> </a:t>
            </a:r>
            <a:r>
              <a:rPr lang="en-GB" dirty="0" err="1">
                <a:solidFill>
                  <a:schemeClr val="bg1"/>
                </a:solidFill>
              </a:rPr>
              <a:t>baptisé</a:t>
            </a:r>
            <a:r>
              <a:rPr lang="en-GB" dirty="0">
                <a:solidFill>
                  <a:schemeClr val="bg1"/>
                </a:solidFill>
              </a:rPr>
              <a:t> CFVR </a:t>
            </a:r>
            <a:endParaRPr lang="en-FR" dirty="0">
              <a:solidFill>
                <a:schemeClr val="bg1"/>
              </a:solidFill>
            </a:endParaRPr>
          </a:p>
        </p:txBody>
      </p:sp>
      <p:sp>
        <p:nvSpPr>
          <p:cNvPr id="8" name="TextBox 7">
            <a:extLst>
              <a:ext uri="{FF2B5EF4-FFF2-40B4-BE49-F238E27FC236}">
                <a16:creationId xmlns:a16="http://schemas.microsoft.com/office/drawing/2014/main" id="{3283A881-A5A5-C340-A509-FE9523E272F3}"/>
              </a:ext>
            </a:extLst>
          </p:cNvPr>
          <p:cNvSpPr txBox="1"/>
          <p:nvPr/>
        </p:nvSpPr>
        <p:spPr>
          <a:xfrm>
            <a:off x="4650610" y="1236470"/>
            <a:ext cx="3783725"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Algorithm: </a:t>
            </a:r>
            <a:r>
              <a:rPr lang="en-GB" dirty="0" err="1"/>
              <a:t>Ciblage</a:t>
            </a:r>
            <a:r>
              <a:rPr lang="en-GB" dirty="0"/>
              <a:t> de la </a:t>
            </a:r>
            <a:r>
              <a:rPr lang="en-GB" dirty="0" err="1"/>
              <a:t>fraude</a:t>
            </a:r>
            <a:r>
              <a:rPr lang="en-GB" dirty="0"/>
              <a:t> et valorisation des </a:t>
            </a:r>
            <a:r>
              <a:rPr lang="en-GB" dirty="0" err="1"/>
              <a:t>requêtes</a:t>
            </a:r>
            <a:r>
              <a:rPr lang="en-GB" dirty="0"/>
              <a:t>. </a:t>
            </a:r>
          </a:p>
          <a:p>
            <a:pPr marL="285750" indent="-285750">
              <a:buFont typeface="Arial" panose="020B0604020202020204" pitchFamily="34" charset="0"/>
              <a:buChar char="•"/>
            </a:pPr>
            <a:r>
              <a:rPr lang="en-GB" dirty="0"/>
              <a:t>Tested on 5 millions companies and expanded to 37 millions tax payer groups (foyers). </a:t>
            </a:r>
            <a:endParaRPr lang="en-FR" dirty="0"/>
          </a:p>
        </p:txBody>
      </p:sp>
      <p:pic>
        <p:nvPicPr>
          <p:cNvPr id="10" name="Picture 9" descr="A picture containing graphical user interface&#10;&#10;Description automatically generated">
            <a:extLst>
              <a:ext uri="{FF2B5EF4-FFF2-40B4-BE49-F238E27FC236}">
                <a16:creationId xmlns:a16="http://schemas.microsoft.com/office/drawing/2014/main" id="{C471996B-6746-8D4E-A105-0AAB429E6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89" y="716387"/>
            <a:ext cx="4127843" cy="2495559"/>
          </a:xfrm>
          <a:prstGeom prst="rect">
            <a:avLst/>
          </a:prstGeom>
        </p:spPr>
      </p:pic>
    </p:spTree>
    <p:extLst>
      <p:ext uri="{BB962C8B-B14F-4D97-AF65-F5344CB8AC3E}">
        <p14:creationId xmlns:p14="http://schemas.microsoft.com/office/powerpoint/2010/main" val="343035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E278-6E5A-4B40-82AB-9C8F01FF2455}"/>
              </a:ext>
            </a:extLst>
          </p:cNvPr>
          <p:cNvSpPr>
            <a:spLocks noGrp="1"/>
          </p:cNvSpPr>
          <p:nvPr>
            <p:ph type="title"/>
          </p:nvPr>
        </p:nvSpPr>
        <p:spPr/>
        <p:txBody>
          <a:bodyPr/>
          <a:lstStyle/>
          <a:p>
            <a:r>
              <a:rPr lang="en-FR" dirty="0"/>
              <a:t>Guest talk – Computational law</a:t>
            </a:r>
          </a:p>
        </p:txBody>
      </p:sp>
      <p:sp>
        <p:nvSpPr>
          <p:cNvPr id="3" name="Text Placeholder 2">
            <a:extLst>
              <a:ext uri="{FF2B5EF4-FFF2-40B4-BE49-F238E27FC236}">
                <a16:creationId xmlns:a16="http://schemas.microsoft.com/office/drawing/2014/main" id="{651A78B9-3836-8D48-8382-0DEEA2645050}"/>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5CCFC741-A05B-F84D-8D26-5DCC957E4CDF}"/>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D8A1D6C5-1F26-9E41-83C3-F0CBD8FB7C36}"/>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CCDA09F6-F9D8-D949-B1FA-2C28D1A9AA1E}"/>
              </a:ext>
            </a:extLst>
          </p:cNvPr>
          <p:cNvSpPr>
            <a:spLocks noGrp="1"/>
          </p:cNvSpPr>
          <p:nvPr>
            <p:ph type="body" sz="quarter" idx="12"/>
          </p:nvPr>
        </p:nvSpPr>
        <p:spPr>
          <a:xfrm>
            <a:off x="5234107" y="974816"/>
            <a:ext cx="3241587" cy="3344275"/>
          </a:xfrm>
        </p:spPr>
        <p:txBody>
          <a:bodyPr/>
          <a:lstStyle/>
          <a:p>
            <a:pPr marL="0" indent="0">
              <a:buNone/>
            </a:pPr>
            <a:r>
              <a:rPr lang="en-GB" sz="1100" dirty="0" err="1"/>
              <a:t>Dazza</a:t>
            </a:r>
            <a:r>
              <a:rPr lang="en-GB" sz="1100" dirty="0"/>
              <a:t> Greenwood, a lecturer and research scientist at the MIT Media Lab, conducts research projects on big data, identity federation and </a:t>
            </a:r>
            <a:r>
              <a:rPr lang="en-GB" sz="1100" dirty="0">
                <a:hlinkClick r:id="rId2"/>
              </a:rPr>
              <a:t>trust frameworks</a:t>
            </a:r>
            <a:r>
              <a:rPr lang="en-GB" sz="1100" dirty="0"/>
              <a:t> with 2013/2014 academic year research focus on defining and developing "Computational Legal Science" as a sub-discipline of computational social science.  </a:t>
            </a:r>
            <a:r>
              <a:rPr lang="en-GB" sz="1100" dirty="0" err="1"/>
              <a:t>Dazza</a:t>
            </a:r>
            <a:r>
              <a:rPr lang="en-GB" sz="1100" dirty="0"/>
              <a:t> leads the </a:t>
            </a:r>
            <a:r>
              <a:rPr lang="en-GB" sz="1100" dirty="0" err="1"/>
              <a:t>CIVICS.com</a:t>
            </a:r>
            <a:r>
              <a:rPr lang="en-GB" sz="1100" dirty="0"/>
              <a:t> consultancy, providing solutions at the intersection of business, law and technology for the innovation economy.  </a:t>
            </a:r>
            <a:r>
              <a:rPr lang="en-GB" sz="1100" dirty="0" err="1"/>
              <a:t>Dazza</a:t>
            </a:r>
            <a:r>
              <a:rPr lang="en-GB" sz="1100" dirty="0"/>
              <a:t> also serves as the </a:t>
            </a:r>
            <a:r>
              <a:rPr lang="en-GB" sz="1100" dirty="0">
                <a:hlinkClick r:id="rId3"/>
              </a:rPr>
              <a:t>Vice Chair of the Plenary for the Identity Ecosystem Steering Group (IDESG of NSTIC)</a:t>
            </a:r>
            <a:r>
              <a:rPr lang="en-GB" sz="1100" dirty="0"/>
              <a:t>, which is developing a framework for federated identity and privacy at the international level.  </a:t>
            </a:r>
            <a:r>
              <a:rPr lang="en-GB" sz="1100" dirty="0" err="1"/>
              <a:t>Dazza</a:t>
            </a:r>
            <a:r>
              <a:rPr lang="en-GB" sz="1100" dirty="0"/>
              <a:t> has consulted to fortune 100 companies, including the insurance industry and financial services sector, architecting the creation of trust frameworks. </a:t>
            </a:r>
          </a:p>
          <a:p>
            <a:pPr marL="0" indent="0">
              <a:buNone/>
            </a:pPr>
            <a:r>
              <a:rPr lang="en-GB" sz="1100" dirty="0"/>
              <a:t>Editor of the Computational Law Report </a:t>
            </a:r>
            <a:endParaRPr lang="en-FR" sz="1100" dirty="0"/>
          </a:p>
        </p:txBody>
      </p:sp>
      <p:pic>
        <p:nvPicPr>
          <p:cNvPr id="8" name="Picture 7" descr="A person with a beard&#10;&#10;Description automatically generated with medium confidence">
            <a:extLst>
              <a:ext uri="{FF2B5EF4-FFF2-40B4-BE49-F238E27FC236}">
                <a16:creationId xmlns:a16="http://schemas.microsoft.com/office/drawing/2014/main" id="{AB635876-0418-624D-8066-7FF46737C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078" y="1187450"/>
            <a:ext cx="2980942" cy="2217902"/>
          </a:xfrm>
          <a:prstGeom prst="rect">
            <a:avLst/>
          </a:prstGeom>
        </p:spPr>
      </p:pic>
    </p:spTree>
    <p:extLst>
      <p:ext uri="{BB962C8B-B14F-4D97-AF65-F5344CB8AC3E}">
        <p14:creationId xmlns:p14="http://schemas.microsoft.com/office/powerpoint/2010/main" val="196796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FA259-284C-A34B-AAD6-52DBFE945A21}"/>
              </a:ext>
            </a:extLst>
          </p:cNvPr>
          <p:cNvSpPr>
            <a:spLocks noGrp="1"/>
          </p:cNvSpPr>
          <p:nvPr>
            <p:ph type="title"/>
          </p:nvPr>
        </p:nvSpPr>
        <p:spPr/>
        <p:txBody>
          <a:bodyPr/>
          <a:lstStyle/>
          <a:p>
            <a:endParaRPr lang="en-FR"/>
          </a:p>
        </p:txBody>
      </p:sp>
      <p:sp>
        <p:nvSpPr>
          <p:cNvPr id="3" name="Text Placeholder 2">
            <a:extLst>
              <a:ext uri="{FF2B5EF4-FFF2-40B4-BE49-F238E27FC236}">
                <a16:creationId xmlns:a16="http://schemas.microsoft.com/office/drawing/2014/main" id="{DD4CE055-CA2D-1A4A-8E1E-45C6087A17EF}"/>
              </a:ext>
            </a:extLst>
          </p:cNvPr>
          <p:cNvSpPr>
            <a:spLocks noGrp="1"/>
          </p:cNvSpPr>
          <p:nvPr>
            <p:ph type="body" sz="quarter" idx="13"/>
          </p:nvPr>
        </p:nvSpPr>
        <p:spPr/>
        <p:txBody>
          <a:bodyPr/>
          <a:lstStyle/>
          <a:p>
            <a:endParaRPr lang="en-FR"/>
          </a:p>
        </p:txBody>
      </p:sp>
      <p:sp>
        <p:nvSpPr>
          <p:cNvPr id="4" name="Text Placeholder 3">
            <a:extLst>
              <a:ext uri="{FF2B5EF4-FFF2-40B4-BE49-F238E27FC236}">
                <a16:creationId xmlns:a16="http://schemas.microsoft.com/office/drawing/2014/main" id="{6FABB0FD-576E-684F-B9AA-424727BDCF3F}"/>
              </a:ext>
            </a:extLst>
          </p:cNvPr>
          <p:cNvSpPr>
            <a:spLocks noGrp="1"/>
          </p:cNvSpPr>
          <p:nvPr>
            <p:ph type="body" sz="quarter" idx="14"/>
          </p:nvPr>
        </p:nvSpPr>
        <p:spPr/>
        <p:txBody>
          <a:bodyPr/>
          <a:lstStyle/>
          <a:p>
            <a:endParaRPr lang="en-FR"/>
          </a:p>
        </p:txBody>
      </p:sp>
      <p:sp>
        <p:nvSpPr>
          <p:cNvPr id="5" name="Text Placeholder 4">
            <a:extLst>
              <a:ext uri="{FF2B5EF4-FFF2-40B4-BE49-F238E27FC236}">
                <a16:creationId xmlns:a16="http://schemas.microsoft.com/office/drawing/2014/main" id="{688CF9C5-F3D8-CE48-B878-0B7B782F1890}"/>
              </a:ext>
            </a:extLst>
          </p:cNvPr>
          <p:cNvSpPr>
            <a:spLocks noGrp="1"/>
          </p:cNvSpPr>
          <p:nvPr>
            <p:ph type="body" sz="quarter" idx="16"/>
          </p:nvPr>
        </p:nvSpPr>
        <p:spPr/>
        <p:txBody>
          <a:bodyPr/>
          <a:lstStyle/>
          <a:p>
            <a:endParaRPr lang="en-FR"/>
          </a:p>
        </p:txBody>
      </p:sp>
      <p:sp>
        <p:nvSpPr>
          <p:cNvPr id="6" name="Text Placeholder 5">
            <a:extLst>
              <a:ext uri="{FF2B5EF4-FFF2-40B4-BE49-F238E27FC236}">
                <a16:creationId xmlns:a16="http://schemas.microsoft.com/office/drawing/2014/main" id="{34E46938-D59F-9D42-9216-528FFAB00C5A}"/>
              </a:ext>
            </a:extLst>
          </p:cNvPr>
          <p:cNvSpPr>
            <a:spLocks noGrp="1"/>
          </p:cNvSpPr>
          <p:nvPr>
            <p:ph type="body" sz="quarter" idx="12"/>
          </p:nvPr>
        </p:nvSpPr>
        <p:spPr/>
        <p:txBody>
          <a:bodyPr/>
          <a:lstStyle/>
          <a:p>
            <a:pPr marL="342900" lvl="1" indent="0">
              <a:buNone/>
            </a:pPr>
            <a:r>
              <a:rPr lang="en-US" sz="2000" b="1" dirty="0">
                <a:latin typeface="Arial" panose="020B0604020202020204" pitchFamily="34" charset="0"/>
                <a:cs typeface="Arial" panose="020B0604020202020204" pitchFamily="34" charset="0"/>
              </a:rPr>
              <a:t>Submission Instructions</a:t>
            </a:r>
          </a:p>
          <a:p>
            <a:pPr marL="342900" lvl="1" indent="0">
              <a:buNone/>
            </a:pPr>
            <a:endParaRPr lang="en-US" sz="2000" b="1" dirty="0">
              <a:latin typeface="Arial" panose="020B0604020202020204" pitchFamily="34" charset="0"/>
              <a:cs typeface="Arial" panose="020B0604020202020204" pitchFamily="34" charset="0"/>
            </a:endParaRPr>
          </a:p>
          <a:p>
            <a:pPr marL="342900" lvl="1" indent="0">
              <a:buNone/>
            </a:pPr>
            <a:r>
              <a:rPr lang="en-US" dirty="0">
                <a:latin typeface="Arial" panose="020B0604020202020204" pitchFamily="34" charset="0"/>
                <a:cs typeface="Arial" panose="020B0604020202020204" pitchFamily="34" charset="0"/>
              </a:rPr>
              <a:t>Please push relevant file(s) (</a:t>
            </a:r>
            <a:r>
              <a:rPr lang="en-US" dirty="0" err="1">
                <a:latin typeface="Arial" panose="020B0604020202020204" pitchFamily="34" charset="0"/>
                <a:cs typeface="Arial" panose="020B0604020202020204" pitchFamily="34" charset="0"/>
              </a:rPr>
              <a:t>xlxs</a:t>
            </a:r>
            <a:r>
              <a:rPr lang="en-US" dirty="0">
                <a:latin typeface="Arial" panose="020B0604020202020204" pitchFamily="34" charset="0"/>
                <a:cs typeface="Arial" panose="020B0604020202020204" pitchFamily="34" charset="0"/>
              </a:rPr>
              <a:t>, pdf) for </a:t>
            </a:r>
            <a:r>
              <a:rPr lang="en-US" b="1" dirty="0">
                <a:latin typeface="Arial" panose="020B0604020202020204" pitchFamily="34" charset="0"/>
                <a:cs typeface="Arial" panose="020B0604020202020204" pitchFamily="34" charset="0"/>
              </a:rPr>
              <a:t>submission 1 </a:t>
            </a:r>
            <a:r>
              <a:rPr lang="en-US" dirty="0">
                <a:latin typeface="Arial" panose="020B0604020202020204" pitchFamily="34" charset="0"/>
                <a:cs typeface="Arial" panose="020B0604020202020204" pitchFamily="34" charset="0"/>
              </a:rPr>
              <a:t>by February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midnight,  and relevant documents for </a:t>
            </a:r>
            <a:r>
              <a:rPr lang="en-US" b="1" dirty="0">
                <a:latin typeface="Arial" panose="020B0604020202020204" pitchFamily="34" charset="0"/>
                <a:cs typeface="Arial" panose="020B0604020202020204" pitchFamily="34" charset="0"/>
              </a:rPr>
              <a:t>submission 2</a:t>
            </a:r>
            <a:r>
              <a:rPr lang="en-US" dirty="0">
                <a:latin typeface="Arial" panose="020B0604020202020204" pitchFamily="34" charset="0"/>
                <a:cs typeface="Arial" panose="020B0604020202020204" pitchFamily="34" charset="0"/>
              </a:rPr>
              <a:t> (ppt) the day prior to your presentation by midnight.</a:t>
            </a:r>
            <a:endParaRPr lang="en-FR" dirty="0">
              <a:latin typeface="Arial" panose="020B0604020202020204" pitchFamily="34" charset="0"/>
              <a:cs typeface="Arial" panose="020B0604020202020204" pitchFamily="34" charset="0"/>
            </a:endParaRPr>
          </a:p>
          <a:p>
            <a:pPr marL="342900" lvl="1" indent="0">
              <a:buNone/>
            </a:pPr>
            <a:endParaRPr lang="en-FR" dirty="0">
              <a:latin typeface="Arial" panose="020B0604020202020204" pitchFamily="34" charset="0"/>
              <a:cs typeface="Arial" panose="020B0604020202020204" pitchFamily="34" charset="0"/>
            </a:endParaRPr>
          </a:p>
          <a:p>
            <a:pPr marL="342900" lvl="1" indent="0">
              <a:buNone/>
            </a:pPr>
            <a:r>
              <a:rPr lang="en-FR" dirty="0">
                <a:latin typeface="Arial" panose="020B0604020202020204" pitchFamily="34" charset="0"/>
                <a:cs typeface="Arial" panose="020B0604020202020204" pitchFamily="34" charset="0"/>
              </a:rPr>
              <a:t>Please crete a folder wi</a:t>
            </a:r>
            <a:r>
              <a:rPr lang="en-GB" dirty="0" err="1">
                <a:latin typeface="Arial" panose="020B0604020202020204" pitchFamily="34" charset="0"/>
                <a:cs typeface="Arial" panose="020B0604020202020204" pitchFamily="34" charset="0"/>
              </a:rPr>
              <a:t>th</a:t>
            </a:r>
            <a:r>
              <a:rPr lang="en-FR" dirty="0">
                <a:latin typeface="Arial" panose="020B0604020202020204" pitchFamily="34" charset="0"/>
                <a:cs typeface="Arial" panose="020B0604020202020204" pitchFamily="34" charset="0"/>
              </a:rPr>
              <a:t> the number of your group in the folder ‘Case Study’ and push the documents in the folder. </a:t>
            </a:r>
          </a:p>
          <a:p>
            <a:pPr marL="342900" lvl="1" indent="0">
              <a:buNone/>
            </a:pPr>
            <a:r>
              <a:rPr lang="en-GB" dirty="0">
                <a:hlinkClick r:id="rId3"/>
              </a:rPr>
              <a:t>https://github.com/smartlawhub/TechLaw-HEC-2021-SJFI/tree/main/Case%20Study</a:t>
            </a:r>
            <a:r>
              <a:rPr lang="en-GB" dirty="0"/>
              <a:t> </a:t>
            </a:r>
            <a:endParaRPr lang="en-FR" dirty="0"/>
          </a:p>
        </p:txBody>
      </p:sp>
    </p:spTree>
    <p:extLst>
      <p:ext uri="{BB962C8B-B14F-4D97-AF65-F5344CB8AC3E}">
        <p14:creationId xmlns:p14="http://schemas.microsoft.com/office/powerpoint/2010/main" val="3601974869"/>
      </p:ext>
    </p:extLst>
  </p:cSld>
  <p:clrMapOvr>
    <a:masterClrMapping/>
  </p:clrMapOvr>
</p:sld>
</file>

<file path=ppt/theme/theme1.xml><?xml version="1.0" encoding="utf-8"?>
<a:theme xmlns:a="http://schemas.openxmlformats.org/drawingml/2006/main" name="HEC_Paris-EXED-Or_16-9">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C_Paris-EXED-Or_16-9" id="{D8710F8D-F9FF-1745-861E-E4E1E2E1221D}" vid="{515400FC-67E4-1640-BDC6-C5F308C064F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HEC White 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7F49E5BF85B3409227D3A1E422235D" ma:contentTypeVersion="4" ma:contentTypeDescription="Create a new document." ma:contentTypeScope="" ma:versionID="0d56b90186d3216525ddce87ea2d10f2">
  <xsd:schema xmlns:xsd="http://www.w3.org/2001/XMLSchema" xmlns:xs="http://www.w3.org/2001/XMLSchema" xmlns:p="http://schemas.microsoft.com/office/2006/metadata/properties" xmlns:ns2="f859d16f-bff7-49de-ab0e-5e733b0a4991" targetNamespace="http://schemas.microsoft.com/office/2006/metadata/properties" ma:root="true" ma:fieldsID="db00b707427a3ae9b423f5da168a64af" ns2:_="">
    <xsd:import namespace="f859d16f-bff7-49de-ab0e-5e733b0a499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9d16f-bff7-49de-ab0e-5e733b0a49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8F005C-F7BA-4714-868B-7F3960D79C9D}">
  <ds:schemaRefs>
    <ds:schemaRef ds:uri="http://schemas.microsoft.com/sharepoint/v3/contenttype/forms"/>
  </ds:schemaRefs>
</ds:datastoreItem>
</file>

<file path=customXml/itemProps2.xml><?xml version="1.0" encoding="utf-8"?>
<ds:datastoreItem xmlns:ds="http://schemas.openxmlformats.org/officeDocument/2006/customXml" ds:itemID="{44CE4D1F-E2A9-4D32-A3D8-A442D19E2E01}">
  <ds:schemaRefs>
    <ds:schemaRef ds:uri="http://schemas.microsoft.com/office/2006/metadata/properties"/>
    <ds:schemaRef ds:uri="http://purl.org/dc/terms/"/>
    <ds:schemaRef ds:uri="http://purl.org/dc/dcmitype/"/>
    <ds:schemaRef ds:uri="http://schemas.microsoft.com/office/2006/documentManagement/types"/>
    <ds:schemaRef ds:uri="http://www.w3.org/XML/1998/namespace"/>
    <ds:schemaRef ds:uri="f859d16f-bff7-49de-ab0e-5e733b0a4991"/>
    <ds:schemaRef ds:uri="http://schemas.openxmlformats.org/package/2006/metadata/core-properties"/>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E7D53514-C70A-4EFC-8513-6E8D09B713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9d16f-bff7-49de-ab0e-5e733b0a49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359</TotalTime>
  <Words>6498</Words>
  <Application>Microsoft Macintosh PowerPoint</Application>
  <PresentationFormat>On-screen Show (16:9)</PresentationFormat>
  <Paragraphs>644</Paragraphs>
  <Slides>86</Slides>
  <Notes>51</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2</vt:i4>
      </vt:variant>
      <vt:variant>
        <vt:lpstr>Slide Titles</vt:lpstr>
      </vt:variant>
      <vt:variant>
        <vt:i4>86</vt:i4>
      </vt:variant>
    </vt:vector>
  </HeadingPairs>
  <TitlesOfParts>
    <vt:vector size="102" baseType="lpstr">
      <vt:lpstr>Arial</vt:lpstr>
      <vt:lpstr>Arial Hebrew Scholar</vt:lpstr>
      <vt:lpstr>Calibri</vt:lpstr>
      <vt:lpstr>Calibri Light</vt:lpstr>
      <vt:lpstr>Gill Sans</vt:lpstr>
      <vt:lpstr>Gill Sans Light</vt:lpstr>
      <vt:lpstr>Gill Sans MT</vt:lpstr>
      <vt:lpstr>Helvetica Neue</vt:lpstr>
      <vt:lpstr>Times New Roman</vt:lpstr>
      <vt:lpstr>Wingdings</vt:lpstr>
      <vt:lpstr>HEC_Paris-EXED-Or_16-9</vt:lpstr>
      <vt:lpstr>Conception personnalisée</vt:lpstr>
      <vt:lpstr>Thème Office</vt:lpstr>
      <vt:lpstr>HEC White Theme</vt:lpstr>
      <vt:lpstr>Equation</vt:lpstr>
      <vt:lpstr>Document</vt:lpstr>
      <vt:lpstr>PowerPoint Presentation</vt:lpstr>
      <vt:lpstr>Klaxoon </vt:lpstr>
      <vt:lpstr>Klaxoon Poll</vt:lpstr>
      <vt:lpstr>PowerPoint Presentation</vt:lpstr>
      <vt:lpstr>Objectives of the course</vt:lpstr>
      <vt:lpstr>Course schedule </vt:lpstr>
      <vt:lpstr>Case study </vt:lpstr>
      <vt:lpstr>Grading</vt:lpstr>
      <vt:lpstr>PowerPoint Presentation</vt:lpstr>
      <vt:lpstr>First thoughts! </vt:lpstr>
      <vt:lpstr>Recommendation to improve class interaction and discussion</vt:lpstr>
      <vt:lpstr>Programme for Today</vt:lpstr>
      <vt:lpstr>PowerPoint Presentation</vt:lpstr>
      <vt:lpstr>PowerPoint Presentation</vt:lpstr>
      <vt:lpstr>Klaxoon Poll</vt:lpstr>
      <vt:lpstr>COVID-19 Contract-Tracing Apps!</vt:lpstr>
      <vt:lpstr>PowerPoint Presentation</vt:lpstr>
      <vt:lpstr>Contact Tracing Apps: Shaping Epidemiological Surveillance</vt:lpstr>
      <vt:lpstr>Pandemic Surveillance: Using an app?</vt:lpstr>
      <vt:lpstr>Technology Choice: Bluetooth Tracing</vt:lpstr>
      <vt:lpstr>Technology  Assessment - GAEN</vt:lpstr>
      <vt:lpstr>GAEN v. Tous Anticovid</vt:lpstr>
      <vt:lpstr>Centralized vs decentralized systems</vt:lpstr>
      <vt:lpstr>Infrastructure of Global Surveillance v. Digital Sovereignty (France)</vt:lpstr>
      <vt:lpstr>Law into technologies </vt:lpstr>
      <vt:lpstr>PowerPoint Presentation</vt:lpstr>
      <vt:lpstr>SMART LAW - TECHLAW</vt:lpstr>
      <vt:lpstr>2˚C EU Climate Target (S)</vt:lpstr>
      <vt:lpstr>Rule of Law (M)</vt:lpstr>
      <vt:lpstr>Smart Contracts (A)</vt:lpstr>
      <vt:lpstr>INSURANCE (R)</vt:lpstr>
      <vt:lpstr>ODR (T)</vt:lpstr>
      <vt:lpstr>ODR (T)</vt:lpstr>
      <vt:lpstr>ODR (T)</vt:lpstr>
      <vt:lpstr>ODR (T)</vt:lpstr>
      <vt:lpstr>PowerPoint Presentation</vt:lpstr>
      <vt:lpstr>Compliance (T)</vt:lpstr>
      <vt:lpstr>Compliance (T)</vt:lpstr>
      <vt:lpstr>Why should Lawyers care about Smart Law ?</vt:lpstr>
      <vt:lpstr>Klaxoon Poll</vt:lpstr>
      <vt:lpstr>Why should Lawyers care about Smart Law ?</vt:lpstr>
      <vt:lpstr>Legal Innovation ?</vt:lpstr>
      <vt:lpstr>Mathematical Turn</vt:lpstr>
      <vt:lpstr>Pieter Breughel the Elder, Temperantia (c. 1560) </vt:lpstr>
      <vt:lpstr>PowerPoint Presentation</vt:lpstr>
      <vt:lpstr>PowerPoint Presentation</vt:lpstr>
      <vt:lpstr>PowerPoint Presentation</vt:lpstr>
      <vt:lpstr>Mathematisation of Physics! </vt:lpstr>
      <vt:lpstr>Techniques Used in Articles Published in Five Economics Journals  </vt:lpstr>
      <vt:lpstr>PowerPoint Presentation</vt:lpstr>
      <vt:lpstr>PowerPoint Presentation</vt:lpstr>
      <vt:lpstr>Mathematical Paradigm in Law</vt:lpstr>
      <vt:lpstr>Mathematical Paradigm in Law</vt:lpstr>
      <vt:lpstr>Leibnizian Project</vt:lpstr>
      <vt:lpstr>This time it’s Different</vt:lpstr>
      <vt:lpstr>Machine-Readable Law</vt:lpstr>
      <vt:lpstr>Huge collections of data</vt:lpstr>
      <vt:lpstr>Algorithms and Data Analytics</vt:lpstr>
      <vt:lpstr>Feedback System</vt:lpstr>
      <vt:lpstr>A technological Ecosystem</vt:lpstr>
      <vt:lpstr>Disconnect? </vt:lpstr>
      <vt:lpstr>PowerPoint Presentation</vt:lpstr>
      <vt:lpstr>Value of Tax Gap before Connect</vt:lpstr>
      <vt:lpstr>Measure of non-compliance</vt:lpstr>
      <vt:lpstr>PowerPoint Presentation</vt:lpstr>
      <vt:lpstr>Data Cycle</vt:lpstr>
      <vt:lpstr>Dataset</vt:lpstr>
      <vt:lpstr>Data Cycle</vt:lpstr>
      <vt:lpstr>Social Graphs and Enforcement </vt:lpstr>
      <vt:lpstr>PowerPoint Presentation</vt:lpstr>
      <vt:lpstr>PowerPoint Presentation</vt:lpstr>
      <vt:lpstr>PowerPoint Presentation</vt:lpstr>
      <vt:lpstr>PowerPoint Presentation</vt:lpstr>
      <vt:lpstr>PowerPoint Presentation</vt:lpstr>
      <vt:lpstr>Full Implementation</vt:lpstr>
      <vt:lpstr>Internet Connection Record (ICR)</vt:lpstr>
      <vt:lpstr>Internet Connection Record (ICR)</vt:lpstr>
      <vt:lpstr>Full Implementation</vt:lpstr>
      <vt:lpstr>PowerPoint Presentation</vt:lpstr>
      <vt:lpstr>Possible DS contestations</vt:lpstr>
      <vt:lpstr>Takeaways Connect &amp; Manual Examination</vt:lpstr>
      <vt:lpstr>Consequences</vt:lpstr>
      <vt:lpstr>Does Connect Change the Law ?</vt:lpstr>
      <vt:lpstr>How does Connect Change the law ?</vt:lpstr>
      <vt:lpstr>France?  l'algorithme baptisé CFVR </vt:lpstr>
      <vt:lpstr>Guest talk – Computational law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RESTREPO AMARILES</dc:creator>
  <cp:lastModifiedBy>David RESTREPO AMARILES</cp:lastModifiedBy>
  <cp:revision>25</cp:revision>
  <dcterms:created xsi:type="dcterms:W3CDTF">2021-01-03T15:20:36Z</dcterms:created>
  <dcterms:modified xsi:type="dcterms:W3CDTF">2021-01-04T12:01:44Z</dcterms:modified>
</cp:coreProperties>
</file>